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</p:sldIdLst>
  <p:sldSz cx="9144000" cy="5143500" type="screen16x9"/>
  <p:notesSz cx="6858000" cy="9144000"/>
  <p:embeddedFontLst>
    <p:embeddedFont>
      <p:font typeface="Microsoft Sans Serif" panose="020B0604020202020204" pitchFamily="34" charset="0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9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0834C21-9A08-1C62-5B17-DB345DD0E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7D1B2274-84A9-33EB-02F6-27DB76D187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9D6D9E8F-1E39-46C1-3483-4AC812822A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4248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76E1A3F8-65F4-2346-F53A-3A7DDE2A97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6F4B1F7C-2D5B-D27A-8472-49C6D5BA412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263C9C3E-6C9B-156E-418B-422DF595FAF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2131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05E1C262-C417-D762-8272-9094E70AC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509A194F-35D9-606F-0FC6-99C1B628C7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E07819D6-8FE6-5360-D755-C42CBB5AEA7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9522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24C4B7A4-50EF-975A-BC1E-26AA90D921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5AB5420C-098E-046E-8FD6-120DCF8F27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D9A0F0EA-15B3-9DAD-48AD-8294547544C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0723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1809C762-06C4-9961-A943-9CC762C2F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AF3497FB-68D8-F3FB-6956-B81001B712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231B0D60-84DD-8C07-03D4-6EBD1053C73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73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86265023-0424-A1AB-4C61-CAD8A4CBC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0381735C-C7BC-8291-6747-5DB67526C6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C92E2E03-19E3-3CFB-D744-AB5F734E6B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8227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798B94A8-164D-57FA-A324-F0796D264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10297B85-9D93-91B6-0C61-CBFC5E47B7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9F343C0E-A541-3C05-ED1D-D8A45C08F90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8151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2897703-390F-1CD2-0D24-41B6BFF1E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9AFB0B6F-64DC-1EFB-7D6E-BB7A7707B957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6240E4FC-D41B-A427-7600-941C48659FC9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Rebuild Ukraine Program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Програма Відновлення України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CD87856-2B63-594C-9997-A047590FBC5B}"/>
              </a:ext>
            </a:extLst>
          </p:cNvPr>
          <p:cNvSpPr txBox="1"/>
          <p:nvPr/>
        </p:nvSpPr>
        <p:spPr>
          <a:xfrm>
            <a:off x="632177" y="1783644"/>
            <a:ext cx="33979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Structure</a:t>
            </a:r>
            <a:r>
              <a:rPr lang="it-IT" dirty="0"/>
              <a:t> of the </a:t>
            </a:r>
            <a:r>
              <a:rPr lang="it-IT" dirty="0" err="1"/>
              <a:t>program</a:t>
            </a:r>
            <a:r>
              <a:rPr lang="it-IT" dirty="0"/>
              <a:t> (</a:t>
            </a:r>
            <a:r>
              <a:rPr lang="it-IT" dirty="0" err="1"/>
              <a:t>diagram</a:t>
            </a:r>
            <a:r>
              <a:rPr lang="it-IT" dirty="0"/>
              <a:t> – </a:t>
            </a:r>
            <a:r>
              <a:rPr lang="it-IT" dirty="0" err="1"/>
              <a:t>Ministry</a:t>
            </a:r>
            <a:r>
              <a:rPr lang="it-IT" dirty="0"/>
              <a:t> down to </a:t>
            </a:r>
            <a:r>
              <a:rPr lang="it-IT" dirty="0" err="1"/>
              <a:t>beneficiaries</a:t>
            </a:r>
            <a:r>
              <a:rPr lang="it-IT" dirty="0"/>
              <a:t>.)</a:t>
            </a:r>
          </a:p>
          <a:p>
            <a:endParaRPr lang="it-IT" dirty="0"/>
          </a:p>
          <a:p>
            <a:r>
              <a:rPr lang="it-IT" dirty="0" err="1"/>
              <a:t>Confirmation</a:t>
            </a:r>
            <a:r>
              <a:rPr lang="it-IT" dirty="0"/>
              <a:t> that the Program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active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 err="1"/>
              <a:t>Current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of funding (USD)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AFBA787-EA11-25AE-200A-52B3CCAA2BF7}"/>
              </a:ext>
            </a:extLst>
          </p:cNvPr>
          <p:cNvSpPr txBox="1"/>
          <p:nvPr/>
        </p:nvSpPr>
        <p:spPr>
          <a:xfrm>
            <a:off x="4886752" y="1783644"/>
            <a:ext cx="37831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Структура програми (діаграма - від міністерства до бенефіціарів).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ru-RU" dirty="0"/>
              <a:t>Підтвердження того, що Програма активна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ru-RU" dirty="0"/>
              <a:t>Поточний рівень фінансування (дол. США)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654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ABC62BB3-8DA8-9647-E225-AFD15F4267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5749C6F5-2CFC-FBE1-9C0D-07CFC7AA61D1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72E1DE8F-F1D7-ADA7-3846-07587AE6006B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Funders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Донори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7ED02A7-3120-3399-0431-4ABFE3CE1C99}"/>
              </a:ext>
            </a:extLst>
          </p:cNvPr>
          <p:cNvSpPr txBox="1"/>
          <p:nvPr/>
        </p:nvSpPr>
        <p:spPr>
          <a:xfrm>
            <a:off x="3149599" y="1865799"/>
            <a:ext cx="33979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Logos of all the </a:t>
            </a:r>
            <a:r>
              <a:rPr lang="it-IT" dirty="0" err="1"/>
              <a:t>funders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az-Cyrl-AZ" dirty="0"/>
              <a:t>Логотипи всіх спонсорів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427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4D29E32E-C4A1-E26D-259F-DBB397FBF5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E7200F31-1FBC-773B-E849-BF31D7336B96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3E9D5A21-C964-E51B-E6C3-85D2DBEE7C86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Beneficiaries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Бенефіціари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B3E93D-271E-4630-D015-480DEB53F2E9}"/>
              </a:ext>
            </a:extLst>
          </p:cNvPr>
          <p:cNvSpPr txBox="1"/>
          <p:nvPr/>
        </p:nvSpPr>
        <p:spPr>
          <a:xfrm>
            <a:off x="1151467" y="1865799"/>
            <a:ext cx="66830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Logos and names of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entities</a:t>
            </a:r>
            <a:r>
              <a:rPr lang="it-IT" dirty="0"/>
              <a:t> that can access the </a:t>
            </a:r>
            <a:r>
              <a:rPr lang="it-IT" dirty="0" err="1"/>
              <a:t>Rebuild</a:t>
            </a:r>
            <a:r>
              <a:rPr lang="it-IT" dirty="0"/>
              <a:t> Program</a:t>
            </a:r>
          </a:p>
          <a:p>
            <a:endParaRPr lang="it-IT" dirty="0"/>
          </a:p>
          <a:p>
            <a:endParaRPr lang="it-IT" dirty="0"/>
          </a:p>
          <a:p>
            <a:r>
              <a:rPr lang="ru-RU" dirty="0"/>
              <a:t>Логотипи та назви організацій, які можуть отримати доступ до програми Rebuild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8259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B086B3B1-8559-4A55-FC06-0EB388533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2EDA0A9E-0AA6-F889-70DF-58E108BCF067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A918AE8E-CDE1-2B01-14FA-129798694D45}"/>
              </a:ext>
            </a:extLst>
          </p:cNvPr>
          <p:cNvSpPr txBox="1"/>
          <p:nvPr/>
        </p:nvSpPr>
        <p:spPr>
          <a:xfrm>
            <a:off x="654756" y="440174"/>
            <a:ext cx="8139288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Qualifying Projects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Проекти, що відповідають вимогам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4A4A233-E958-EC24-00C1-8CAFB6805A49}"/>
              </a:ext>
            </a:extLst>
          </p:cNvPr>
          <p:cNvSpPr txBox="1"/>
          <p:nvPr/>
        </p:nvSpPr>
        <p:spPr>
          <a:xfrm>
            <a:off x="846667" y="1865799"/>
            <a:ext cx="32286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List the </a:t>
            </a:r>
            <a:r>
              <a:rPr lang="it-IT" dirty="0" err="1"/>
              <a:t>types</a:t>
            </a:r>
            <a:r>
              <a:rPr lang="it-IT" dirty="0"/>
              <a:t> or </a:t>
            </a:r>
            <a:r>
              <a:rPr lang="it-IT" dirty="0" err="1"/>
              <a:t>categories</a:t>
            </a:r>
            <a:r>
              <a:rPr lang="it-IT" dirty="0"/>
              <a:t> of projects that </a:t>
            </a:r>
            <a:r>
              <a:rPr lang="it-IT" dirty="0" err="1"/>
              <a:t>qualify</a:t>
            </a:r>
            <a:r>
              <a:rPr lang="it-IT" dirty="0"/>
              <a:t> for </a:t>
            </a:r>
            <a:r>
              <a:rPr lang="it-IT" dirty="0" err="1"/>
              <a:t>Rebuild</a:t>
            </a:r>
            <a:r>
              <a:rPr lang="it-IT" dirty="0"/>
              <a:t> Ukraine Program.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E1B2CEC-B7F4-739F-A03A-EE2B3C11FCEB}"/>
              </a:ext>
            </a:extLst>
          </p:cNvPr>
          <p:cNvSpPr txBox="1"/>
          <p:nvPr/>
        </p:nvSpPr>
        <p:spPr>
          <a:xfrm>
            <a:off x="5300134" y="1851998"/>
            <a:ext cx="32286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Перелічіть типи або категорії проектів, які відповідають критеріям програми «Відбудова України».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301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FCDE2001-5F1A-0CB4-1748-0A066084D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C91ACE73-A463-80C6-758C-8DD6294B41A3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600F435A-21AA-F5B1-33AF-986012FA1EF9}"/>
              </a:ext>
            </a:extLst>
          </p:cNvPr>
          <p:cNvSpPr txBox="1"/>
          <p:nvPr/>
        </p:nvSpPr>
        <p:spPr>
          <a:xfrm>
            <a:off x="654756" y="440174"/>
            <a:ext cx="8139288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Allocation &amp; Disbursement of Funds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Розподіл та виплата коштів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DB52CC0-99FB-F044-C6A1-C58D02F16FCD}"/>
              </a:ext>
            </a:extLst>
          </p:cNvPr>
          <p:cNvSpPr txBox="1"/>
          <p:nvPr/>
        </p:nvSpPr>
        <p:spPr>
          <a:xfrm>
            <a:off x="846667" y="1865799"/>
            <a:ext cx="32286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Set out the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process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for the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allocation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and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disbursement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of funds.</a:t>
            </a:r>
          </a:p>
          <a:p>
            <a:endParaRPr lang="it-IT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Any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Financing &amp; Guarantees for Foreign Companies. Information on financing mechanisms, loan guarantees, and export credit agency support?</a:t>
            </a:r>
            <a:endParaRPr lang="it-IT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FB88118-49F6-2D03-79BC-71A27C0C841A}"/>
              </a:ext>
            </a:extLst>
          </p:cNvPr>
          <p:cNvSpPr txBox="1"/>
          <p:nvPr/>
        </p:nvSpPr>
        <p:spPr>
          <a:xfrm>
            <a:off x="5300134" y="1851998"/>
            <a:ext cx="32286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Визначте процес розподілу та виплати коштів.</a:t>
            </a:r>
            <a:endParaRPr lang="it-IT" dirty="0"/>
          </a:p>
          <a:p>
            <a:endParaRPr lang="it-IT" dirty="0"/>
          </a:p>
          <a:p>
            <a:r>
              <a:rPr lang="az-Cyrl-AZ" dirty="0"/>
              <a:t>Будь-яке фінансування та гарантії для іноземних компаній. Інформація про механізми фінансування, кредитні гарантії та підтримку експортно-кредитних агентств?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023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EBA7DAC1-C705-1B36-0BA9-FBE09ED85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C37E623D-E9D4-AE03-32F6-FC43E8D7595C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E95F0977-8558-CCA8-E9F8-11CA034D7A32}"/>
              </a:ext>
            </a:extLst>
          </p:cNvPr>
          <p:cNvSpPr txBox="1"/>
          <p:nvPr/>
        </p:nvSpPr>
        <p:spPr>
          <a:xfrm>
            <a:off x="654756" y="440174"/>
            <a:ext cx="8139288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Success Story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Історія успіху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8AC89E4-F8B2-ABEE-6A9C-FEC59CFE80CA}"/>
              </a:ext>
            </a:extLst>
          </p:cNvPr>
          <p:cNvSpPr txBox="1"/>
          <p:nvPr/>
        </p:nvSpPr>
        <p:spPr>
          <a:xfrm>
            <a:off x="846667" y="1865799"/>
            <a:ext cx="32286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Usage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to date: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numbers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of projects,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value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of projects. With an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example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or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two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.)</a:t>
            </a:r>
          </a:p>
          <a:p>
            <a:endParaRPr lang="it-IT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EDA3FE9-B4AB-7EFF-62F5-918D61A34384}"/>
              </a:ext>
            </a:extLst>
          </p:cNvPr>
          <p:cNvSpPr txBox="1"/>
          <p:nvPr/>
        </p:nvSpPr>
        <p:spPr>
          <a:xfrm>
            <a:off x="5300134" y="1851998"/>
            <a:ext cx="32286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Використання на сьогоднішній день: кількість проектів, вартість проектів. З одним-двома прикладами).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0227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07A309C0-2D88-06C5-113A-C803DF913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CB9A6FA2-CEC6-5B3C-3F80-9A88647834CC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91CFE788-E7CA-B237-8472-5EA376095BD8}"/>
              </a:ext>
            </a:extLst>
          </p:cNvPr>
          <p:cNvSpPr txBox="1"/>
          <p:nvPr/>
        </p:nvSpPr>
        <p:spPr>
          <a:xfrm>
            <a:off x="654756" y="440174"/>
            <a:ext cx="8139288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Present &amp; Future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Теперішнє та майбутнє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FEC6841-7AC3-3C72-1578-67681E1E0280}"/>
              </a:ext>
            </a:extLst>
          </p:cNvPr>
          <p:cNvSpPr txBox="1"/>
          <p:nvPr/>
        </p:nvSpPr>
        <p:spPr>
          <a:xfrm>
            <a:off x="846667" y="1865799"/>
            <a:ext cx="32286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Confirmation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of the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levels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of funding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still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available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endParaRPr lang="it-IT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Estimation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of future,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increased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levels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of funding and the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where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the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greates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need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for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development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it-IT" sz="1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lies</a:t>
            </a:r>
            <a:r>
              <a:rPr lang="it-IT" sz="1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endParaRPr lang="it-IT" sz="1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E679DF7-79A5-D2A3-8E00-9939A5DC0D8B}"/>
              </a:ext>
            </a:extLst>
          </p:cNvPr>
          <p:cNvSpPr txBox="1"/>
          <p:nvPr/>
        </p:nvSpPr>
        <p:spPr>
          <a:xfrm>
            <a:off x="5300134" y="1851998"/>
            <a:ext cx="32286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Підтвердження рівнів фінансування, які все ще доступні.</a:t>
            </a:r>
            <a:endParaRPr lang="it-IT" dirty="0"/>
          </a:p>
          <a:p>
            <a:endParaRPr lang="it-IT" dirty="0"/>
          </a:p>
          <a:p>
            <a:r>
              <a:rPr lang="ru-RU" dirty="0"/>
              <a:t>Оцінка майбутнього, збільшення обсягів фінансування та визначення найбільших потреб у розвитку.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108844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291</Words>
  <Application>Microsoft Office PowerPoint</Application>
  <PresentationFormat>Presentazione su schermo (16:9)</PresentationFormat>
  <Paragraphs>48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Microsoft Sans Serif</vt:lpstr>
      <vt:lpstr>Calibri</vt:lpstr>
      <vt:lpstr>Arial</vt:lpstr>
      <vt:lpstr>Simple Light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Ian Dunning</dc:creator>
  <cp:lastModifiedBy>Ian Dunning</cp:lastModifiedBy>
  <cp:revision>87</cp:revision>
  <dcterms:modified xsi:type="dcterms:W3CDTF">2025-03-11T11:56:40Z</dcterms:modified>
</cp:coreProperties>
</file>