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70" r:id="rId2"/>
    <p:sldId id="271" r:id="rId3"/>
    <p:sldId id="272" r:id="rId4"/>
    <p:sldId id="273" r:id="rId5"/>
    <p:sldId id="274" r:id="rId6"/>
    <p:sldId id="275" r:id="rId7"/>
  </p:sldIdLst>
  <p:sldSz cx="9144000" cy="5143500" type="screen16x9"/>
  <p:notesSz cx="6858000" cy="9144000"/>
  <p:embeddedFontLst>
    <p:embeddedFont>
      <p:font typeface="Microsoft Sans Serif" panose="020B0604020202020204" pitchFamily="3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0834C21-9A08-1C62-5B17-DB345DD0E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D1B2274-84A9-33EB-02F6-27DB76D187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D6D9E8F-1E39-46C1-3483-4AC812822A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248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3D9CE81-3EF9-CED5-0FAF-B6C0F9211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EEFAA9D7-CC7A-03F0-AEA2-9F36412957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F63EB0B6-9D76-D049-355A-B4C4C3E5CA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927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A25B9915-3C31-5A03-AC84-A55CB1743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5644DFF-155E-FACA-E1FF-F2C10C3998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5C53359A-3C5B-B9DF-DE73-B7B268B005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9853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69FE553-7838-B242-7CC2-F4D27F90A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D5C8EBC7-49BC-0BA5-34A8-B523B16092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AD69109A-7E96-E636-68C3-24555AF663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3191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EEC6F44-65B8-3134-7774-12BB64CBF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2A4BC0F5-9F22-72B0-B3C3-B269DCDFD6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8303B7A-02D2-DC05-F1D3-FB55EF8478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2785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FAE8191-1C56-A367-B8B1-33EF238E0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E216D44-4090-9C5A-81AF-60D3AD824E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ABA980DF-BE7A-59FE-B78B-9281C94BD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094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2897703-390F-1CD2-0D24-41B6BFF1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AFB0B6F-64DC-1EFB-7D6E-BB7A7707B957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6240E4FC-D41B-A427-7600-941C48659FC9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Machinery &amp; Equipment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Машини та обладнання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B307F6-3B96-3D90-4A48-D5FC9BD03654}"/>
              </a:ext>
            </a:extLst>
          </p:cNvPr>
          <p:cNvSpPr txBox="1"/>
          <p:nvPr/>
        </p:nvSpPr>
        <p:spPr>
          <a:xfrm>
            <a:off x="801511" y="1738489"/>
            <a:ext cx="30141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macro </a:t>
            </a:r>
            <a:r>
              <a:rPr lang="it-IT" dirty="0" err="1"/>
              <a:t>description</a:t>
            </a:r>
            <a:r>
              <a:rPr lang="it-IT" dirty="0"/>
              <a:t> of the </a:t>
            </a:r>
            <a:r>
              <a:rPr lang="it-IT" dirty="0" err="1"/>
              <a:t>industry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 err="1"/>
              <a:t>Number</a:t>
            </a:r>
            <a:r>
              <a:rPr lang="it-IT" dirty="0"/>
              <a:t> of companies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employees</a:t>
            </a:r>
            <a:endParaRPr lang="it-IT" dirty="0"/>
          </a:p>
          <a:p>
            <a:r>
              <a:rPr lang="it-IT" dirty="0"/>
              <a:t>Turnover</a:t>
            </a:r>
          </a:p>
          <a:p>
            <a:r>
              <a:rPr lang="it-IT" dirty="0"/>
              <a:t>Import </a:t>
            </a:r>
            <a:r>
              <a:rPr lang="it-IT" dirty="0" err="1"/>
              <a:t>statistics</a:t>
            </a:r>
            <a:endParaRPr lang="it-IT" dirty="0"/>
          </a:p>
          <a:p>
            <a:r>
              <a:rPr lang="it-IT" dirty="0" err="1"/>
              <a:t>Anything</a:t>
            </a:r>
            <a:r>
              <a:rPr lang="it-IT" dirty="0"/>
              <a:t> else?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47F84A-A78C-3FF9-D8D7-FE786CF0DD35}"/>
              </a:ext>
            </a:extLst>
          </p:cNvPr>
          <p:cNvSpPr txBox="1"/>
          <p:nvPr/>
        </p:nvSpPr>
        <p:spPr>
          <a:xfrm>
            <a:off x="5328358" y="1738489"/>
            <a:ext cx="3014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dirty="0"/>
              <a:t>Макроопис галузі 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az-Cyrl-AZ" dirty="0"/>
              <a:t>Кількість компаній</a:t>
            </a:r>
            <a:endParaRPr lang="it-IT" dirty="0"/>
          </a:p>
          <a:p>
            <a:r>
              <a:rPr lang="az-Cyrl-AZ" dirty="0"/>
              <a:t>Оборот</a:t>
            </a:r>
            <a:r>
              <a:rPr lang="it-IT" dirty="0"/>
              <a:t>r</a:t>
            </a:r>
          </a:p>
          <a:p>
            <a:r>
              <a:rPr lang="az-Cyrl-AZ" dirty="0"/>
              <a:t>Статистика імпорту</a:t>
            </a:r>
            <a:endParaRPr lang="it-IT" dirty="0"/>
          </a:p>
          <a:p>
            <a:r>
              <a:rPr lang="az-Cyrl-AZ" dirty="0"/>
              <a:t>Щось ще?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654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2F93617-2479-D1F6-7D7F-C2723D551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C0598DB3-E3CB-798F-7018-11B7929D8F5E}"/>
              </a:ext>
            </a:extLst>
          </p:cNvPr>
          <p:cNvSpPr/>
          <p:nvPr/>
        </p:nvSpPr>
        <p:spPr>
          <a:xfrm>
            <a:off x="160349" y="181650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9192228B-EAA1-F8CB-D381-774C561D896F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Industry Associations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Галузеві асоціації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5C94314-3F7D-4C1B-AE10-F0DA7A43CC17}"/>
              </a:ext>
            </a:extLst>
          </p:cNvPr>
          <p:cNvSpPr txBox="1"/>
          <p:nvPr/>
        </p:nvSpPr>
        <p:spPr>
          <a:xfrm>
            <a:off x="406399" y="1422420"/>
            <a:ext cx="42446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All-Ukrainian Union of Manufacturers of Building Materials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Association of Ukrainian Manufacturers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Ukrainian Association of Water Supply and Sewerage Enterprises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Ukrainian Association of Electrical Manufacturers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UKRAINIAN ASSOCIATION OF LIGHT INDUSTRY ENTERPRISES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UKRAINIAN ASSOCIATION OF STEELMAKERS (UAS)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UKRCOKE, SCIENTIFIC AND INDUSTRIAL ASSOCIATION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UKRMET, THE UKRAINIAN ASSOCIATION OF FERROUS METALLURGY ENTERPRISES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UKRMETIZ, ASSOCIATION OF HARDWARE ENTERPRISES OF UKRAINE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04981B-9181-6982-EB05-17F83EF1672D}"/>
              </a:ext>
            </a:extLst>
          </p:cNvPr>
          <p:cNvSpPr txBox="1"/>
          <p:nvPr/>
        </p:nvSpPr>
        <p:spPr>
          <a:xfrm>
            <a:off x="4571999" y="1490126"/>
            <a:ext cx="42446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Всеукраїнська спілка виробників будматеріалів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az-Cyrl-AZ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Асоціація виробників України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az-Cyrl-AZ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Українська асоціація виробників електротехніки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УКРАЇНСЬКА АСОЦІАЦІЯ ПІДПРИЄМСТВ ЛЕГКОЇ ПРОМИСЛОВОСТІ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FD7079-AF6E-DA8C-2965-53EFFA9BE276}"/>
              </a:ext>
            </a:extLst>
          </p:cNvPr>
          <p:cNvSpPr txBox="1"/>
          <p:nvPr/>
        </p:nvSpPr>
        <p:spPr>
          <a:xfrm>
            <a:off x="5147733" y="345994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Add</a:t>
            </a:r>
            <a:r>
              <a:rPr lang="it-IT" b="1" dirty="0"/>
              <a:t> logos - </a:t>
            </a:r>
            <a:r>
              <a:rPr lang="az-Cyrl-AZ" b="1" dirty="0"/>
              <a:t>Додавання логотипів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66164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6E92D20-3EB7-7C2D-4E12-55AC5936E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F01FAC86-1663-1205-7F21-ECF3613AC9D1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3E24853F-99F9-ACC1-994C-DE01500A26B9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Rebuild Program Participation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Участь у програмі </a:t>
            </a:r>
            <a:r>
              <a:rPr lang="it-IT" sz="3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Rebuild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9C4B5A-8538-CCF9-C967-8B6EBDCE066B}"/>
              </a:ext>
            </a:extLst>
          </p:cNvPr>
          <p:cNvSpPr txBox="1"/>
          <p:nvPr/>
        </p:nvSpPr>
        <p:spPr>
          <a:xfrm>
            <a:off x="327379" y="1738489"/>
            <a:ext cx="4244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are the industry players currently active in the Rebuild Program?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0AA76D7-AD5B-54B2-6B2C-D4DC9A7CD667}"/>
              </a:ext>
            </a:extLst>
          </p:cNvPr>
          <p:cNvSpPr txBox="1"/>
          <p:nvPr/>
        </p:nvSpPr>
        <p:spPr>
          <a:xfrm>
            <a:off x="4571999" y="1778111"/>
            <a:ext cx="4244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Яким чином гравці галузі наразі беруть участь у програмі Rebuild?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9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7E8673EF-5202-6E9E-ABB1-A8564CC99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A94A5A7C-F804-FE44-60A1-74FAF92B1F84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8EA715C0-F7F7-8775-3805-C4F5938C3674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Foreign Company Participation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Участь іноземних компаній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0C8DB4-6913-F4DA-B1F8-9AA25F060C41}"/>
              </a:ext>
            </a:extLst>
          </p:cNvPr>
          <p:cNvSpPr txBox="1"/>
          <p:nvPr/>
        </p:nvSpPr>
        <p:spPr>
          <a:xfrm>
            <a:off x="327379" y="1738489"/>
            <a:ext cx="4244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are foreign companies currently active in the Rebuild Program?</a:t>
            </a:r>
          </a:p>
          <a:p>
            <a:endParaRPr lang="en-GB" sz="1800" dirty="0">
              <a:latin typeface="Calibri" panose="020F050202020403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How do they complement the services and capacity of Ukrainian companies?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3E18EF-E647-CC55-62F7-F65D1FB15F54}"/>
              </a:ext>
            </a:extLst>
          </p:cNvPr>
          <p:cNvSpPr txBox="1"/>
          <p:nvPr/>
        </p:nvSpPr>
        <p:spPr>
          <a:xfrm>
            <a:off x="4571999" y="1778111"/>
            <a:ext cx="42446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 іноземні компанії зараз беруть участь у програмі Rebuild?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 вони доповнюють послуги та можливості українських компаній?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85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742BE49-1FA7-16E3-F686-DD784A1AC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80EFFC0-FA0B-81C9-FCD2-96100EE76905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DA58E1A8-A149-9FD7-D03F-B64F1BF2E7F4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Company Matchmaking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Підбір компаній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10A5B35-3296-E14A-279E-09E68270FA44}"/>
              </a:ext>
            </a:extLst>
          </p:cNvPr>
          <p:cNvSpPr txBox="1"/>
          <p:nvPr/>
        </p:nvSpPr>
        <p:spPr>
          <a:xfrm>
            <a:off x="327379" y="1738489"/>
            <a:ext cx="42446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ICC and the Trade Associations help to bring foreign and Ukrainian companies together?</a:t>
            </a: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6B8E61B-70AC-BEE9-0A34-E9BC77F59F50}"/>
              </a:ext>
            </a:extLst>
          </p:cNvPr>
          <p:cNvSpPr txBox="1"/>
          <p:nvPr/>
        </p:nvSpPr>
        <p:spPr>
          <a:xfrm>
            <a:off x="4571999" y="1778111"/>
            <a:ext cx="4244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 </a:t>
            </a:r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ICC 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та торгові асоціації можуть допомогти зблизити іноземні та українські компанії?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9F1246E-8321-B7D1-710E-6AE2BF8C0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504D5E68-331D-D5FE-DFC8-74960D33150D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ABC84A38-7E17-A4EA-F2A6-ED689BE42996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Summary &amp; Conclusions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Підсумки та висновки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C69133-FEFA-4246-D048-DF8E279328F0}"/>
              </a:ext>
            </a:extLst>
          </p:cNvPr>
          <p:cNvSpPr txBox="1"/>
          <p:nvPr/>
        </p:nvSpPr>
        <p:spPr>
          <a:xfrm>
            <a:off x="327379" y="1738489"/>
            <a:ext cx="42446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definitely room for foreign companies to participate in the Rebuild program for machinery and equipment.</a:t>
            </a:r>
          </a:p>
          <a:p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Foreign companies can make bids on their own or in a consortium.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ICC can assist foreign companies to find Ukrainian partners.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DB1AE05-7A7C-C659-C90A-E31224C2281D}"/>
              </a:ext>
            </a:extLst>
          </p:cNvPr>
          <p:cNvSpPr txBox="1"/>
          <p:nvPr/>
        </p:nvSpPr>
        <p:spPr>
          <a:xfrm>
            <a:off x="4571999" y="1778111"/>
            <a:ext cx="42446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Безумовно, є місце для участі іноземних компаній у програмі Rebuild для машин та обладнання.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Іноземні компанії можуть подавати заявки самостійно або у складі консорціуму.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ICC може допомогти іноземним компаніям знайти українських партнерів.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9585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326</Words>
  <Application>Microsoft Office PowerPoint</Application>
  <PresentationFormat>Presentazione su schermo (16:9)</PresentationFormat>
  <Paragraphs>69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Microsoft Sans Serif</vt:lpstr>
      <vt:lpstr>Calibri</vt:lpstr>
      <vt:lpstr>Arial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Ian Dunning</dc:creator>
  <cp:lastModifiedBy>Ian Dunning</cp:lastModifiedBy>
  <cp:revision>95</cp:revision>
  <dcterms:modified xsi:type="dcterms:W3CDTF">2025-03-11T11:12:49Z</dcterms:modified>
</cp:coreProperties>
</file>