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68" r:id="rId4"/>
    <p:sldId id="270" r:id="rId5"/>
    <p:sldId id="272" r:id="rId6"/>
    <p:sldId id="262" r:id="rId7"/>
  </p:sldIdLst>
  <p:sldSz cx="18288000" cy="10287000"/>
  <p:notesSz cx="18288000" cy="10287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85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10358438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6E5062-4D11-491E-AC6D-15D3219276AE}" type="datetimeFigureOut">
              <a:rPr lang="it-IT" smtClean="0"/>
              <a:t>11/03/2025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057900" y="1285875"/>
            <a:ext cx="6172200" cy="3471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1828800" y="4951413"/>
            <a:ext cx="14630400" cy="4049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10358438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FA3B7E-5D55-41F3-A7AB-8BFD2A2D2C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8028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FA3B7E-5D55-41F3-A7AB-8BFD2A2D2C2C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93594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FA3B7E-5D55-41F3-A7AB-8BFD2A2D2C2C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4750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5AEF20-F052-CBEC-1ABF-76E568A773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2648BBAC-7FFD-67F4-76C8-79B690E6871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8B3DCC4A-D55A-AC8B-9468-EE56D874C7F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72DE09A-1EAB-A924-2363-4FE4C9D1CB7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FA3B7E-5D55-41F3-A7AB-8BFD2A2D2C2C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3041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4DFF36-76D8-D3F0-0030-3758C4A965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C9F0A880-7F67-847A-A9DD-267ABACF375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33323C40-44A3-7FF1-437B-0F6FFF8DD6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9183082-3629-4FBB-3694-1C1593CE66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FA3B7E-5D55-41F3-A7AB-8BFD2A2D2C2C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2638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234128-EC1B-C1CA-3792-82B8FC74AA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C813FE17-842B-24AE-D721-9AF03DD8751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13B79004-CDE3-F6A1-873F-3C1B3B0A02E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71F9E1F-D313-6C75-127C-06983DFB66B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FA3B7E-5D55-41F3-A7AB-8BFD2A2D2C2C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74435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FA3B7E-5D55-41F3-A7AB-8BFD2A2D2C2C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2313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ts val="2110"/>
              </a:lnSpc>
            </a:pPr>
            <a:fld id="{81D60167-4931-47E6-BA6A-407CBD079E47}" type="slidenum">
              <a:rPr spc="-190" dirty="0"/>
              <a:t>‹N›</a:t>
            </a:fld>
            <a:endParaRPr spc="-19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ts val="2110"/>
              </a:lnSpc>
            </a:pPr>
            <a:fld id="{81D60167-4931-47E6-BA6A-407CBD079E47}" type="slidenum">
              <a:rPr spc="-190" dirty="0"/>
              <a:t>‹N›</a:t>
            </a:fld>
            <a:endParaRPr spc="-19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ts val="2110"/>
              </a:lnSpc>
            </a:pPr>
            <a:fld id="{81D60167-4931-47E6-BA6A-407CBD079E47}" type="slidenum">
              <a:rPr spc="-190" dirty="0"/>
              <a:t>‹N›</a:t>
            </a:fld>
            <a:endParaRPr spc="-19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ts val="2110"/>
              </a:lnSpc>
            </a:pPr>
            <a:fld id="{81D60167-4931-47E6-BA6A-407CBD079E47}" type="slidenum">
              <a:rPr spc="-190" dirty="0"/>
              <a:t>‹N›</a:t>
            </a:fld>
            <a:endParaRPr spc="-19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ts val="2110"/>
              </a:lnSpc>
            </a:pPr>
            <a:fld id="{81D60167-4931-47E6-BA6A-407CBD079E47}" type="slidenum">
              <a:rPr spc="-190" dirty="0"/>
              <a:t>‹N›</a:t>
            </a:fld>
            <a:endParaRPr spc="-19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007D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83142" y="3816413"/>
            <a:ext cx="8321714" cy="19989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70560" y="3854986"/>
            <a:ext cx="15346879" cy="3492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3/11/2025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6182280" y="9136214"/>
            <a:ext cx="215265" cy="280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pPr marL="38100">
              <a:lnSpc>
                <a:spcPts val="2110"/>
              </a:lnSpc>
            </a:pPr>
            <a:fld id="{81D60167-4931-47E6-BA6A-407CBD079E47}" type="slidenum">
              <a:rPr spc="-190" dirty="0"/>
              <a:t>‹N›</a:t>
            </a:fld>
            <a:endParaRPr spc="-19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989593" y="3437877"/>
            <a:ext cx="3411245" cy="3411244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6740427" y="8548508"/>
            <a:ext cx="742949" cy="1266824"/>
          </a:xfrm>
          <a:prstGeom prst="rect">
            <a:avLst/>
          </a:prstGeom>
        </p:spPr>
      </p:pic>
      <p:sp>
        <p:nvSpPr>
          <p:cNvPr id="4" name="object 4"/>
          <p:cNvSpPr/>
          <p:nvPr/>
        </p:nvSpPr>
        <p:spPr>
          <a:xfrm>
            <a:off x="0" y="11"/>
            <a:ext cx="5200015" cy="10287000"/>
          </a:xfrm>
          <a:custGeom>
            <a:avLst/>
            <a:gdLst/>
            <a:ahLst/>
            <a:cxnLst/>
            <a:rect l="l" t="t" r="r" b="b"/>
            <a:pathLst>
              <a:path w="5200015" h="10287000">
                <a:moveTo>
                  <a:pt x="1713306" y="0"/>
                </a:moveTo>
                <a:lnTo>
                  <a:pt x="0" y="0"/>
                </a:lnTo>
                <a:lnTo>
                  <a:pt x="0" y="10287000"/>
                </a:lnTo>
                <a:lnTo>
                  <a:pt x="1713166" y="10287000"/>
                </a:lnTo>
                <a:lnTo>
                  <a:pt x="1705178" y="10271277"/>
                </a:lnTo>
                <a:lnTo>
                  <a:pt x="1682838" y="10226853"/>
                </a:lnTo>
                <a:lnTo>
                  <a:pt x="1660690" y="10182352"/>
                </a:lnTo>
                <a:lnTo>
                  <a:pt x="1638757" y="10137800"/>
                </a:lnTo>
                <a:lnTo>
                  <a:pt x="1617027" y="10093173"/>
                </a:lnTo>
                <a:lnTo>
                  <a:pt x="1595501" y="10048481"/>
                </a:lnTo>
                <a:lnTo>
                  <a:pt x="1574177" y="10003726"/>
                </a:lnTo>
                <a:lnTo>
                  <a:pt x="1553057" y="9958908"/>
                </a:lnTo>
                <a:lnTo>
                  <a:pt x="1532153" y="9914026"/>
                </a:lnTo>
                <a:lnTo>
                  <a:pt x="1511439" y="9869081"/>
                </a:lnTo>
                <a:lnTo>
                  <a:pt x="1490941" y="9824072"/>
                </a:lnTo>
                <a:lnTo>
                  <a:pt x="1470647" y="9779000"/>
                </a:lnTo>
                <a:lnTo>
                  <a:pt x="1450555" y="9733864"/>
                </a:lnTo>
                <a:lnTo>
                  <a:pt x="1430680" y="9688652"/>
                </a:lnTo>
                <a:lnTo>
                  <a:pt x="1410995" y="9643389"/>
                </a:lnTo>
                <a:lnTo>
                  <a:pt x="1391526" y="9598050"/>
                </a:lnTo>
                <a:lnTo>
                  <a:pt x="1372260" y="9552648"/>
                </a:lnTo>
                <a:lnTo>
                  <a:pt x="1353197" y="9507182"/>
                </a:lnTo>
                <a:lnTo>
                  <a:pt x="1334350" y="9461652"/>
                </a:lnTo>
                <a:lnTo>
                  <a:pt x="1315707" y="9416059"/>
                </a:lnTo>
                <a:lnTo>
                  <a:pt x="1297266" y="9370403"/>
                </a:lnTo>
                <a:lnTo>
                  <a:pt x="1279029" y="9324683"/>
                </a:lnTo>
                <a:lnTo>
                  <a:pt x="1261008" y="9278887"/>
                </a:lnTo>
                <a:lnTo>
                  <a:pt x="1243177" y="9233040"/>
                </a:lnTo>
                <a:lnTo>
                  <a:pt x="1225575" y="9187116"/>
                </a:lnTo>
                <a:lnTo>
                  <a:pt x="1208163" y="9141142"/>
                </a:lnTo>
                <a:lnTo>
                  <a:pt x="1190967" y="9095092"/>
                </a:lnTo>
                <a:lnTo>
                  <a:pt x="1173975" y="9048979"/>
                </a:lnTo>
                <a:lnTo>
                  <a:pt x="1157185" y="9002801"/>
                </a:lnTo>
                <a:lnTo>
                  <a:pt x="1140612" y="8956548"/>
                </a:lnTo>
                <a:lnTo>
                  <a:pt x="1124242" y="8910244"/>
                </a:lnTo>
                <a:lnTo>
                  <a:pt x="1108075" y="8863863"/>
                </a:lnTo>
                <a:lnTo>
                  <a:pt x="1092123" y="8817432"/>
                </a:lnTo>
                <a:lnTo>
                  <a:pt x="1076375" y="8770925"/>
                </a:lnTo>
                <a:lnTo>
                  <a:pt x="1060831" y="8724354"/>
                </a:lnTo>
                <a:lnTo>
                  <a:pt x="1045502" y="8677719"/>
                </a:lnTo>
                <a:lnTo>
                  <a:pt x="1030376" y="8631022"/>
                </a:lnTo>
                <a:lnTo>
                  <a:pt x="1015453" y="8584247"/>
                </a:lnTo>
                <a:lnTo>
                  <a:pt x="1000747" y="8537423"/>
                </a:lnTo>
                <a:lnTo>
                  <a:pt x="986243" y="8490521"/>
                </a:lnTo>
                <a:lnTo>
                  <a:pt x="971956" y="8443557"/>
                </a:lnTo>
                <a:lnTo>
                  <a:pt x="957872" y="8396529"/>
                </a:lnTo>
                <a:lnTo>
                  <a:pt x="944003" y="8349437"/>
                </a:lnTo>
                <a:lnTo>
                  <a:pt x="930325" y="8302282"/>
                </a:lnTo>
                <a:lnTo>
                  <a:pt x="916876" y="8255063"/>
                </a:lnTo>
                <a:lnTo>
                  <a:pt x="903630" y="8207769"/>
                </a:lnTo>
                <a:lnTo>
                  <a:pt x="890587" y="8160410"/>
                </a:lnTo>
                <a:lnTo>
                  <a:pt x="877760" y="8112988"/>
                </a:lnTo>
                <a:lnTo>
                  <a:pt x="865136" y="8065503"/>
                </a:lnTo>
                <a:lnTo>
                  <a:pt x="852716" y="8017954"/>
                </a:lnTo>
                <a:lnTo>
                  <a:pt x="840511" y="7970342"/>
                </a:lnTo>
                <a:lnTo>
                  <a:pt x="828522" y="7922654"/>
                </a:lnTo>
                <a:lnTo>
                  <a:pt x="816737" y="7874902"/>
                </a:lnTo>
                <a:lnTo>
                  <a:pt x="805167" y="7827086"/>
                </a:lnTo>
                <a:lnTo>
                  <a:pt x="793800" y="7779207"/>
                </a:lnTo>
                <a:lnTo>
                  <a:pt x="782637" y="7731265"/>
                </a:lnTo>
                <a:lnTo>
                  <a:pt x="771690" y="7683246"/>
                </a:lnTo>
                <a:lnTo>
                  <a:pt x="760958" y="7635164"/>
                </a:lnTo>
                <a:lnTo>
                  <a:pt x="750430" y="7587018"/>
                </a:lnTo>
                <a:lnTo>
                  <a:pt x="740117" y="7538809"/>
                </a:lnTo>
                <a:lnTo>
                  <a:pt x="730008" y="7490536"/>
                </a:lnTo>
                <a:lnTo>
                  <a:pt x="720115" y="7442200"/>
                </a:lnTo>
                <a:lnTo>
                  <a:pt x="710425" y="7393787"/>
                </a:lnTo>
                <a:lnTo>
                  <a:pt x="700951" y="7345312"/>
                </a:lnTo>
                <a:lnTo>
                  <a:pt x="691692" y="7296772"/>
                </a:lnTo>
                <a:lnTo>
                  <a:pt x="682637" y="7248169"/>
                </a:lnTo>
                <a:lnTo>
                  <a:pt x="673785" y="7199490"/>
                </a:lnTo>
                <a:lnTo>
                  <a:pt x="665162" y="7150748"/>
                </a:lnTo>
                <a:lnTo>
                  <a:pt x="656742" y="7101941"/>
                </a:lnTo>
                <a:lnTo>
                  <a:pt x="648525" y="7053072"/>
                </a:lnTo>
                <a:lnTo>
                  <a:pt x="640524" y="7004139"/>
                </a:lnTo>
                <a:lnTo>
                  <a:pt x="632739" y="6955129"/>
                </a:lnTo>
                <a:lnTo>
                  <a:pt x="625157" y="6906069"/>
                </a:lnTo>
                <a:lnTo>
                  <a:pt x="617804" y="6856933"/>
                </a:lnTo>
                <a:lnTo>
                  <a:pt x="610641" y="6807721"/>
                </a:lnTo>
                <a:lnTo>
                  <a:pt x="603707" y="6758457"/>
                </a:lnTo>
                <a:lnTo>
                  <a:pt x="596976" y="6709118"/>
                </a:lnTo>
                <a:lnTo>
                  <a:pt x="590448" y="6659715"/>
                </a:lnTo>
                <a:lnTo>
                  <a:pt x="584149" y="6610248"/>
                </a:lnTo>
                <a:lnTo>
                  <a:pt x="578053" y="6560718"/>
                </a:lnTo>
                <a:lnTo>
                  <a:pt x="572173" y="6511112"/>
                </a:lnTo>
                <a:lnTo>
                  <a:pt x="566496" y="6461442"/>
                </a:lnTo>
                <a:lnTo>
                  <a:pt x="561035" y="6411709"/>
                </a:lnTo>
                <a:lnTo>
                  <a:pt x="555790" y="6361912"/>
                </a:lnTo>
                <a:lnTo>
                  <a:pt x="550760" y="6312039"/>
                </a:lnTo>
                <a:lnTo>
                  <a:pt x="545934" y="6262103"/>
                </a:lnTo>
                <a:lnTo>
                  <a:pt x="541324" y="6212103"/>
                </a:lnTo>
                <a:lnTo>
                  <a:pt x="536930" y="6162040"/>
                </a:lnTo>
                <a:lnTo>
                  <a:pt x="532752" y="6111900"/>
                </a:lnTo>
                <a:lnTo>
                  <a:pt x="528777" y="6061697"/>
                </a:lnTo>
                <a:lnTo>
                  <a:pt x="525018" y="6011430"/>
                </a:lnTo>
                <a:lnTo>
                  <a:pt x="521474" y="5961100"/>
                </a:lnTo>
                <a:lnTo>
                  <a:pt x="518147" y="5910694"/>
                </a:lnTo>
                <a:lnTo>
                  <a:pt x="515035" y="5860224"/>
                </a:lnTo>
                <a:lnTo>
                  <a:pt x="512127" y="5809691"/>
                </a:lnTo>
                <a:lnTo>
                  <a:pt x="509435" y="5759094"/>
                </a:lnTo>
                <a:lnTo>
                  <a:pt x="506958" y="5708421"/>
                </a:lnTo>
                <a:lnTo>
                  <a:pt x="504698" y="5657685"/>
                </a:lnTo>
                <a:lnTo>
                  <a:pt x="502640" y="5606885"/>
                </a:lnTo>
                <a:lnTo>
                  <a:pt x="500811" y="5556008"/>
                </a:lnTo>
                <a:lnTo>
                  <a:pt x="499186" y="5505069"/>
                </a:lnTo>
                <a:lnTo>
                  <a:pt x="497776" y="5454066"/>
                </a:lnTo>
                <a:lnTo>
                  <a:pt x="496582" y="5402999"/>
                </a:lnTo>
                <a:lnTo>
                  <a:pt x="495604" y="5351856"/>
                </a:lnTo>
                <a:lnTo>
                  <a:pt x="494842" y="5300650"/>
                </a:lnTo>
                <a:lnTo>
                  <a:pt x="494284" y="5249380"/>
                </a:lnTo>
                <a:lnTo>
                  <a:pt x="493953" y="5198046"/>
                </a:lnTo>
                <a:lnTo>
                  <a:pt x="493915" y="5095164"/>
                </a:lnTo>
                <a:lnTo>
                  <a:pt x="494233" y="5043767"/>
                </a:lnTo>
                <a:lnTo>
                  <a:pt x="494753" y="4992433"/>
                </a:lnTo>
                <a:lnTo>
                  <a:pt x="495490" y="4941176"/>
                </a:lnTo>
                <a:lnTo>
                  <a:pt x="496443" y="4889970"/>
                </a:lnTo>
                <a:lnTo>
                  <a:pt x="497611" y="4838839"/>
                </a:lnTo>
                <a:lnTo>
                  <a:pt x="498995" y="4787785"/>
                </a:lnTo>
                <a:lnTo>
                  <a:pt x="500595" y="4736782"/>
                </a:lnTo>
                <a:lnTo>
                  <a:pt x="502399" y="4685855"/>
                </a:lnTo>
                <a:lnTo>
                  <a:pt x="504431" y="4635004"/>
                </a:lnTo>
                <a:lnTo>
                  <a:pt x="506666" y="4584204"/>
                </a:lnTo>
                <a:lnTo>
                  <a:pt x="509130" y="4533481"/>
                </a:lnTo>
                <a:lnTo>
                  <a:pt x="511797" y="4482820"/>
                </a:lnTo>
                <a:lnTo>
                  <a:pt x="514680" y="4432224"/>
                </a:lnTo>
                <a:lnTo>
                  <a:pt x="517779" y="4381703"/>
                </a:lnTo>
                <a:lnTo>
                  <a:pt x="521081" y="4331246"/>
                </a:lnTo>
                <a:lnTo>
                  <a:pt x="524611" y="4280852"/>
                </a:lnTo>
                <a:lnTo>
                  <a:pt x="528345" y="4230522"/>
                </a:lnTo>
                <a:lnTo>
                  <a:pt x="532295" y="4180268"/>
                </a:lnTo>
                <a:lnTo>
                  <a:pt x="536460" y="4130078"/>
                </a:lnTo>
                <a:lnTo>
                  <a:pt x="540842" y="4079951"/>
                </a:lnTo>
                <a:lnTo>
                  <a:pt x="545426" y="4029900"/>
                </a:lnTo>
                <a:lnTo>
                  <a:pt x="550240" y="3979900"/>
                </a:lnTo>
                <a:lnTo>
                  <a:pt x="555256" y="3929977"/>
                </a:lnTo>
                <a:lnTo>
                  <a:pt x="560489" y="3880129"/>
                </a:lnTo>
                <a:lnTo>
                  <a:pt x="565924" y="3830332"/>
                </a:lnTo>
                <a:lnTo>
                  <a:pt x="571588" y="3780612"/>
                </a:lnTo>
                <a:lnTo>
                  <a:pt x="577456" y="3730955"/>
                </a:lnTo>
                <a:lnTo>
                  <a:pt x="583526" y="3681361"/>
                </a:lnTo>
                <a:lnTo>
                  <a:pt x="589826" y="3631844"/>
                </a:lnTo>
                <a:lnTo>
                  <a:pt x="596328" y="3582390"/>
                </a:lnTo>
                <a:lnTo>
                  <a:pt x="603046" y="3533000"/>
                </a:lnTo>
                <a:lnTo>
                  <a:pt x="609981" y="3483673"/>
                </a:lnTo>
                <a:lnTo>
                  <a:pt x="617118" y="3434423"/>
                </a:lnTo>
                <a:lnTo>
                  <a:pt x="624471" y="3385235"/>
                </a:lnTo>
                <a:lnTo>
                  <a:pt x="632040" y="3336112"/>
                </a:lnTo>
                <a:lnTo>
                  <a:pt x="639826" y="3287052"/>
                </a:lnTo>
                <a:lnTo>
                  <a:pt x="647814" y="3238055"/>
                </a:lnTo>
                <a:lnTo>
                  <a:pt x="656018" y="3189135"/>
                </a:lnTo>
                <a:lnTo>
                  <a:pt x="664425" y="3140278"/>
                </a:lnTo>
                <a:lnTo>
                  <a:pt x="673049" y="3091484"/>
                </a:lnTo>
                <a:lnTo>
                  <a:pt x="681888" y="3042767"/>
                </a:lnTo>
                <a:lnTo>
                  <a:pt x="690930" y="2994101"/>
                </a:lnTo>
                <a:lnTo>
                  <a:pt x="700189" y="2945511"/>
                </a:lnTo>
                <a:lnTo>
                  <a:pt x="709663" y="2896984"/>
                </a:lnTo>
                <a:lnTo>
                  <a:pt x="719340" y="2848533"/>
                </a:lnTo>
                <a:lnTo>
                  <a:pt x="729234" y="2800134"/>
                </a:lnTo>
                <a:lnTo>
                  <a:pt x="739330" y="2751810"/>
                </a:lnTo>
                <a:lnTo>
                  <a:pt x="749642" y="2703550"/>
                </a:lnTo>
                <a:lnTo>
                  <a:pt x="760158" y="2655354"/>
                </a:lnTo>
                <a:lnTo>
                  <a:pt x="770890" y="2607233"/>
                </a:lnTo>
                <a:lnTo>
                  <a:pt x="781837" y="2559164"/>
                </a:lnTo>
                <a:lnTo>
                  <a:pt x="792988" y="2511171"/>
                </a:lnTo>
                <a:lnTo>
                  <a:pt x="804354" y="2463241"/>
                </a:lnTo>
                <a:lnTo>
                  <a:pt x="815924" y="2415375"/>
                </a:lnTo>
                <a:lnTo>
                  <a:pt x="827709" y="2367584"/>
                </a:lnTo>
                <a:lnTo>
                  <a:pt x="839698" y="2319845"/>
                </a:lnTo>
                <a:lnTo>
                  <a:pt x="851903" y="2272182"/>
                </a:lnTo>
                <a:lnTo>
                  <a:pt x="864311" y="2224582"/>
                </a:lnTo>
                <a:lnTo>
                  <a:pt x="876935" y="2177046"/>
                </a:lnTo>
                <a:lnTo>
                  <a:pt x="889774" y="2129586"/>
                </a:lnTo>
                <a:lnTo>
                  <a:pt x="902804" y="2082190"/>
                </a:lnTo>
                <a:lnTo>
                  <a:pt x="916063" y="2034844"/>
                </a:lnTo>
                <a:lnTo>
                  <a:pt x="929513" y="1987575"/>
                </a:lnTo>
                <a:lnTo>
                  <a:pt x="943190" y="1940382"/>
                </a:lnTo>
                <a:lnTo>
                  <a:pt x="957059" y="1893239"/>
                </a:lnTo>
                <a:lnTo>
                  <a:pt x="971143" y="1846160"/>
                </a:lnTo>
                <a:lnTo>
                  <a:pt x="985443" y="1799158"/>
                </a:lnTo>
                <a:lnTo>
                  <a:pt x="999947" y="1752219"/>
                </a:lnTo>
                <a:lnTo>
                  <a:pt x="1014653" y="1705343"/>
                </a:lnTo>
                <a:lnTo>
                  <a:pt x="1029576" y="1658531"/>
                </a:lnTo>
                <a:lnTo>
                  <a:pt x="1044702" y="1611795"/>
                </a:lnTo>
                <a:lnTo>
                  <a:pt x="1060043" y="1565122"/>
                </a:lnTo>
                <a:lnTo>
                  <a:pt x="1075588" y="1518500"/>
                </a:lnTo>
                <a:lnTo>
                  <a:pt x="1091336" y="1471955"/>
                </a:lnTo>
                <a:lnTo>
                  <a:pt x="1107300" y="1425473"/>
                </a:lnTo>
                <a:lnTo>
                  <a:pt x="1123467" y="1379067"/>
                </a:lnTo>
                <a:lnTo>
                  <a:pt x="1139837" y="1332712"/>
                </a:lnTo>
                <a:lnTo>
                  <a:pt x="1156423" y="1286433"/>
                </a:lnTo>
                <a:lnTo>
                  <a:pt x="1173213" y="1240205"/>
                </a:lnTo>
                <a:lnTo>
                  <a:pt x="1190218" y="1194054"/>
                </a:lnTo>
                <a:lnTo>
                  <a:pt x="1207414" y="1147965"/>
                </a:lnTo>
                <a:lnTo>
                  <a:pt x="1224838" y="1101953"/>
                </a:lnTo>
                <a:lnTo>
                  <a:pt x="1242453" y="1055992"/>
                </a:lnTo>
                <a:lnTo>
                  <a:pt x="1260284" y="1010107"/>
                </a:lnTo>
                <a:lnTo>
                  <a:pt x="1278318" y="964272"/>
                </a:lnTo>
                <a:lnTo>
                  <a:pt x="1296555" y="918514"/>
                </a:lnTo>
                <a:lnTo>
                  <a:pt x="1315008" y="872820"/>
                </a:lnTo>
                <a:lnTo>
                  <a:pt x="1333665" y="827189"/>
                </a:lnTo>
                <a:lnTo>
                  <a:pt x="1352524" y="781621"/>
                </a:lnTo>
                <a:lnTo>
                  <a:pt x="1371587" y="736130"/>
                </a:lnTo>
                <a:lnTo>
                  <a:pt x="1390865" y="690689"/>
                </a:lnTo>
                <a:lnTo>
                  <a:pt x="1410347" y="645325"/>
                </a:lnTo>
                <a:lnTo>
                  <a:pt x="1430032" y="600024"/>
                </a:lnTo>
                <a:lnTo>
                  <a:pt x="1449920" y="554786"/>
                </a:lnTo>
                <a:lnTo>
                  <a:pt x="1470025" y="509612"/>
                </a:lnTo>
                <a:lnTo>
                  <a:pt x="1490319" y="464502"/>
                </a:lnTo>
                <a:lnTo>
                  <a:pt x="1510830" y="419455"/>
                </a:lnTo>
                <a:lnTo>
                  <a:pt x="1531556" y="374484"/>
                </a:lnTo>
                <a:lnTo>
                  <a:pt x="1552473" y="329565"/>
                </a:lnTo>
                <a:lnTo>
                  <a:pt x="1573593" y="284721"/>
                </a:lnTo>
                <a:lnTo>
                  <a:pt x="1594929" y="239941"/>
                </a:lnTo>
                <a:lnTo>
                  <a:pt x="1616468" y="195224"/>
                </a:lnTo>
                <a:lnTo>
                  <a:pt x="1638211" y="150571"/>
                </a:lnTo>
                <a:lnTo>
                  <a:pt x="1660156" y="105981"/>
                </a:lnTo>
                <a:lnTo>
                  <a:pt x="1682318" y="61455"/>
                </a:lnTo>
                <a:lnTo>
                  <a:pt x="1704670" y="16992"/>
                </a:lnTo>
                <a:lnTo>
                  <a:pt x="1713306" y="0"/>
                </a:lnTo>
                <a:close/>
              </a:path>
              <a:path w="5200015" h="10287000">
                <a:moveTo>
                  <a:pt x="5199545" y="7695120"/>
                </a:moveTo>
                <a:lnTo>
                  <a:pt x="5198859" y="7695120"/>
                </a:lnTo>
                <a:lnTo>
                  <a:pt x="5198859" y="7662405"/>
                </a:lnTo>
                <a:lnTo>
                  <a:pt x="5147615" y="7658849"/>
                </a:lnTo>
                <a:lnTo>
                  <a:pt x="5096865" y="7652690"/>
                </a:lnTo>
                <a:lnTo>
                  <a:pt x="5046611" y="7644181"/>
                </a:lnTo>
                <a:lnTo>
                  <a:pt x="4996815" y="7633563"/>
                </a:lnTo>
                <a:lnTo>
                  <a:pt x="4947501" y="7621067"/>
                </a:lnTo>
                <a:lnTo>
                  <a:pt x="4898631" y="7606957"/>
                </a:lnTo>
                <a:lnTo>
                  <a:pt x="4850193" y="7591450"/>
                </a:lnTo>
                <a:lnTo>
                  <a:pt x="4802187" y="7574813"/>
                </a:lnTo>
                <a:lnTo>
                  <a:pt x="4752352" y="7556525"/>
                </a:lnTo>
                <a:lnTo>
                  <a:pt x="4703191" y="7537653"/>
                </a:lnTo>
                <a:lnTo>
                  <a:pt x="4654689" y="7518171"/>
                </a:lnTo>
                <a:lnTo>
                  <a:pt x="4606861" y="7498118"/>
                </a:lnTo>
                <a:lnTo>
                  <a:pt x="4559706" y="7477468"/>
                </a:lnTo>
                <a:lnTo>
                  <a:pt x="4513224" y="7456233"/>
                </a:lnTo>
                <a:lnTo>
                  <a:pt x="4467415" y="7434402"/>
                </a:lnTo>
                <a:lnTo>
                  <a:pt x="4422279" y="7411974"/>
                </a:lnTo>
                <a:lnTo>
                  <a:pt x="4377829" y="7388961"/>
                </a:lnTo>
                <a:lnTo>
                  <a:pt x="4334053" y="7365365"/>
                </a:lnTo>
                <a:lnTo>
                  <a:pt x="4290961" y="7341171"/>
                </a:lnTo>
                <a:lnTo>
                  <a:pt x="4248543" y="7316381"/>
                </a:lnTo>
                <a:lnTo>
                  <a:pt x="4206824" y="7291006"/>
                </a:lnTo>
                <a:lnTo>
                  <a:pt x="4165777" y="7265035"/>
                </a:lnTo>
                <a:lnTo>
                  <a:pt x="4125430" y="7238466"/>
                </a:lnTo>
                <a:lnTo>
                  <a:pt x="4085767" y="7211314"/>
                </a:lnTo>
                <a:lnTo>
                  <a:pt x="4046791" y="7183564"/>
                </a:lnTo>
                <a:lnTo>
                  <a:pt x="4008513" y="7155231"/>
                </a:lnTo>
                <a:lnTo>
                  <a:pt x="3970934" y="7126287"/>
                </a:lnTo>
                <a:lnTo>
                  <a:pt x="3934041" y="7096760"/>
                </a:lnTo>
                <a:lnTo>
                  <a:pt x="3897858" y="7066648"/>
                </a:lnTo>
                <a:lnTo>
                  <a:pt x="3862362" y="7035927"/>
                </a:lnTo>
                <a:lnTo>
                  <a:pt x="3827576" y="7004621"/>
                </a:lnTo>
                <a:lnTo>
                  <a:pt x="3793490" y="6972706"/>
                </a:lnTo>
                <a:lnTo>
                  <a:pt x="3760101" y="6940207"/>
                </a:lnTo>
                <a:lnTo>
                  <a:pt x="3727424" y="6907123"/>
                </a:lnTo>
                <a:lnTo>
                  <a:pt x="3695446" y="6873430"/>
                </a:lnTo>
                <a:lnTo>
                  <a:pt x="3664191" y="6839140"/>
                </a:lnTo>
                <a:lnTo>
                  <a:pt x="3633635" y="6804266"/>
                </a:lnTo>
                <a:lnTo>
                  <a:pt x="3603802" y="6768782"/>
                </a:lnTo>
                <a:lnTo>
                  <a:pt x="3574681" y="6732714"/>
                </a:lnTo>
                <a:lnTo>
                  <a:pt x="3546271" y="6696049"/>
                </a:lnTo>
                <a:lnTo>
                  <a:pt x="3518573" y="6658775"/>
                </a:lnTo>
                <a:lnTo>
                  <a:pt x="3491611" y="6620916"/>
                </a:lnTo>
                <a:lnTo>
                  <a:pt x="3465360" y="6582461"/>
                </a:lnTo>
                <a:lnTo>
                  <a:pt x="3439820" y="6543395"/>
                </a:lnTo>
                <a:lnTo>
                  <a:pt x="3415017" y="6503746"/>
                </a:lnTo>
                <a:lnTo>
                  <a:pt x="3390938" y="6463487"/>
                </a:lnTo>
                <a:lnTo>
                  <a:pt x="3367582" y="6422644"/>
                </a:lnTo>
                <a:lnTo>
                  <a:pt x="3344964" y="6381191"/>
                </a:lnTo>
                <a:lnTo>
                  <a:pt x="3323069" y="6339141"/>
                </a:lnTo>
                <a:lnTo>
                  <a:pt x="3301898" y="6296495"/>
                </a:lnTo>
                <a:lnTo>
                  <a:pt x="3281476" y="6253251"/>
                </a:lnTo>
                <a:lnTo>
                  <a:pt x="3261779" y="6209398"/>
                </a:lnTo>
                <a:lnTo>
                  <a:pt x="3242830" y="6164961"/>
                </a:lnTo>
                <a:lnTo>
                  <a:pt x="3224606" y="6119914"/>
                </a:lnTo>
                <a:lnTo>
                  <a:pt x="3207131" y="6074270"/>
                </a:lnTo>
                <a:lnTo>
                  <a:pt x="3190392" y="6028017"/>
                </a:lnTo>
                <a:lnTo>
                  <a:pt x="3174403" y="5981179"/>
                </a:lnTo>
                <a:lnTo>
                  <a:pt x="3159150" y="5933732"/>
                </a:lnTo>
                <a:lnTo>
                  <a:pt x="3144647" y="5885688"/>
                </a:lnTo>
                <a:lnTo>
                  <a:pt x="3130893" y="5837034"/>
                </a:lnTo>
                <a:lnTo>
                  <a:pt x="3117900" y="5787783"/>
                </a:lnTo>
                <a:lnTo>
                  <a:pt x="3105645" y="5737936"/>
                </a:lnTo>
                <a:lnTo>
                  <a:pt x="3094151" y="5687479"/>
                </a:lnTo>
                <a:lnTo>
                  <a:pt x="3083407" y="5636425"/>
                </a:lnTo>
                <a:lnTo>
                  <a:pt x="3073412" y="5584761"/>
                </a:lnTo>
                <a:lnTo>
                  <a:pt x="3064192" y="5532501"/>
                </a:lnTo>
                <a:lnTo>
                  <a:pt x="3056636" y="5484711"/>
                </a:lnTo>
                <a:lnTo>
                  <a:pt x="3050044" y="5436971"/>
                </a:lnTo>
                <a:lnTo>
                  <a:pt x="3044406" y="5389296"/>
                </a:lnTo>
                <a:lnTo>
                  <a:pt x="3039732" y="5341671"/>
                </a:lnTo>
                <a:lnTo>
                  <a:pt x="3035998" y="5294122"/>
                </a:lnTo>
                <a:lnTo>
                  <a:pt x="3033191" y="5246649"/>
                </a:lnTo>
                <a:lnTo>
                  <a:pt x="3031325" y="5199291"/>
                </a:lnTo>
                <a:lnTo>
                  <a:pt x="3030372" y="5152021"/>
                </a:lnTo>
                <a:lnTo>
                  <a:pt x="3030334" y="5104866"/>
                </a:lnTo>
                <a:lnTo>
                  <a:pt x="3031210" y="5057838"/>
                </a:lnTo>
                <a:lnTo>
                  <a:pt x="3032988" y="5010950"/>
                </a:lnTo>
                <a:lnTo>
                  <a:pt x="3035655" y="4964214"/>
                </a:lnTo>
                <a:lnTo>
                  <a:pt x="3039211" y="4917618"/>
                </a:lnTo>
                <a:lnTo>
                  <a:pt x="3043631" y="4871199"/>
                </a:lnTo>
                <a:lnTo>
                  <a:pt x="3048939" y="4824946"/>
                </a:lnTo>
                <a:lnTo>
                  <a:pt x="3055099" y="4778883"/>
                </a:lnTo>
                <a:lnTo>
                  <a:pt x="3062122" y="4733023"/>
                </a:lnTo>
                <a:lnTo>
                  <a:pt x="3069996" y="4687367"/>
                </a:lnTo>
                <a:lnTo>
                  <a:pt x="3078708" y="4641926"/>
                </a:lnTo>
                <a:lnTo>
                  <a:pt x="3088259" y="4596701"/>
                </a:lnTo>
                <a:lnTo>
                  <a:pt x="3098635" y="4551731"/>
                </a:lnTo>
                <a:lnTo>
                  <a:pt x="3109823" y="4507001"/>
                </a:lnTo>
                <a:lnTo>
                  <a:pt x="3121837" y="4462526"/>
                </a:lnTo>
                <a:lnTo>
                  <a:pt x="3134652" y="4418317"/>
                </a:lnTo>
                <a:lnTo>
                  <a:pt x="3148266" y="4374388"/>
                </a:lnTo>
                <a:lnTo>
                  <a:pt x="3162668" y="4330751"/>
                </a:lnTo>
                <a:lnTo>
                  <a:pt x="3177844" y="4287418"/>
                </a:lnTo>
                <a:lnTo>
                  <a:pt x="3193808" y="4244378"/>
                </a:lnTo>
                <a:lnTo>
                  <a:pt x="3210547" y="4201668"/>
                </a:lnTo>
                <a:lnTo>
                  <a:pt x="3228035" y="4159288"/>
                </a:lnTo>
                <a:lnTo>
                  <a:pt x="3246285" y="4117238"/>
                </a:lnTo>
                <a:lnTo>
                  <a:pt x="3265284" y="4075544"/>
                </a:lnTo>
                <a:lnTo>
                  <a:pt x="3285020" y="4034205"/>
                </a:lnTo>
                <a:lnTo>
                  <a:pt x="3305479" y="3993248"/>
                </a:lnTo>
                <a:lnTo>
                  <a:pt x="3326676" y="3952659"/>
                </a:lnTo>
                <a:lnTo>
                  <a:pt x="3348583" y="3912463"/>
                </a:lnTo>
                <a:lnTo>
                  <a:pt x="3371215" y="3872661"/>
                </a:lnTo>
                <a:lnTo>
                  <a:pt x="3394532" y="3833279"/>
                </a:lnTo>
                <a:lnTo>
                  <a:pt x="3418560" y="3794315"/>
                </a:lnTo>
                <a:lnTo>
                  <a:pt x="3443262" y="3755783"/>
                </a:lnTo>
                <a:lnTo>
                  <a:pt x="3468662" y="3717696"/>
                </a:lnTo>
                <a:lnTo>
                  <a:pt x="3494722" y="3680053"/>
                </a:lnTo>
                <a:lnTo>
                  <a:pt x="3521456" y="3642880"/>
                </a:lnTo>
                <a:lnTo>
                  <a:pt x="3548850" y="3606165"/>
                </a:lnTo>
                <a:lnTo>
                  <a:pt x="3576891" y="3569944"/>
                </a:lnTo>
                <a:lnTo>
                  <a:pt x="3605580" y="3534206"/>
                </a:lnTo>
                <a:lnTo>
                  <a:pt x="3634917" y="3498977"/>
                </a:lnTo>
                <a:lnTo>
                  <a:pt x="3664877" y="3464268"/>
                </a:lnTo>
                <a:lnTo>
                  <a:pt x="3695458" y="3430066"/>
                </a:lnTo>
                <a:lnTo>
                  <a:pt x="3726650" y="3396411"/>
                </a:lnTo>
                <a:lnTo>
                  <a:pt x="3758463" y="3363290"/>
                </a:lnTo>
                <a:lnTo>
                  <a:pt x="3790873" y="3330727"/>
                </a:lnTo>
                <a:lnTo>
                  <a:pt x="3823868" y="3298723"/>
                </a:lnTo>
                <a:lnTo>
                  <a:pt x="3857460" y="3267291"/>
                </a:lnTo>
                <a:lnTo>
                  <a:pt x="3891635" y="3236455"/>
                </a:lnTo>
                <a:lnTo>
                  <a:pt x="3926370" y="3206204"/>
                </a:lnTo>
                <a:lnTo>
                  <a:pt x="3961676" y="3176562"/>
                </a:lnTo>
                <a:lnTo>
                  <a:pt x="3997541" y="3147530"/>
                </a:lnTo>
                <a:lnTo>
                  <a:pt x="4033964" y="3119120"/>
                </a:lnTo>
                <a:lnTo>
                  <a:pt x="4070921" y="3091357"/>
                </a:lnTo>
                <a:lnTo>
                  <a:pt x="4108412" y="3064230"/>
                </a:lnTo>
                <a:lnTo>
                  <a:pt x="4146435" y="3037763"/>
                </a:lnTo>
                <a:lnTo>
                  <a:pt x="4184980" y="3011957"/>
                </a:lnTo>
                <a:lnTo>
                  <a:pt x="4224032" y="2986824"/>
                </a:lnTo>
                <a:lnTo>
                  <a:pt x="4263593" y="2962389"/>
                </a:lnTo>
                <a:lnTo>
                  <a:pt x="4303661" y="2938640"/>
                </a:lnTo>
                <a:lnTo>
                  <a:pt x="4344213" y="2915602"/>
                </a:lnTo>
                <a:lnTo>
                  <a:pt x="4385259" y="2893276"/>
                </a:lnTo>
                <a:lnTo>
                  <a:pt x="4426775" y="2871686"/>
                </a:lnTo>
                <a:lnTo>
                  <a:pt x="4468761" y="2850832"/>
                </a:lnTo>
                <a:lnTo>
                  <a:pt x="4511218" y="2830715"/>
                </a:lnTo>
                <a:lnTo>
                  <a:pt x="4554131" y="2811361"/>
                </a:lnTo>
                <a:lnTo>
                  <a:pt x="4597476" y="2792780"/>
                </a:lnTo>
                <a:lnTo>
                  <a:pt x="4641278" y="2774962"/>
                </a:lnTo>
                <a:lnTo>
                  <a:pt x="4685512" y="2757944"/>
                </a:lnTo>
                <a:lnTo>
                  <a:pt x="4730166" y="2741726"/>
                </a:lnTo>
                <a:lnTo>
                  <a:pt x="4775238" y="2726309"/>
                </a:lnTo>
                <a:lnTo>
                  <a:pt x="4820729" y="2711716"/>
                </a:lnTo>
                <a:lnTo>
                  <a:pt x="4866627" y="2697950"/>
                </a:lnTo>
                <a:lnTo>
                  <a:pt x="4912919" y="2685021"/>
                </a:lnTo>
                <a:lnTo>
                  <a:pt x="4959591" y="2672943"/>
                </a:lnTo>
                <a:lnTo>
                  <a:pt x="5006657" y="2661729"/>
                </a:lnTo>
                <a:lnTo>
                  <a:pt x="5054473" y="2651925"/>
                </a:lnTo>
                <a:lnTo>
                  <a:pt x="5102682" y="2643835"/>
                </a:lnTo>
                <a:lnTo>
                  <a:pt x="5199202" y="2629014"/>
                </a:lnTo>
                <a:lnTo>
                  <a:pt x="5199202" y="2596299"/>
                </a:lnTo>
                <a:lnTo>
                  <a:pt x="5168671" y="2531897"/>
                </a:lnTo>
                <a:lnTo>
                  <a:pt x="4547413" y="1081024"/>
                </a:lnTo>
                <a:lnTo>
                  <a:pt x="4521720" y="1028700"/>
                </a:lnTo>
                <a:lnTo>
                  <a:pt x="4437024" y="1050480"/>
                </a:lnTo>
                <a:lnTo>
                  <a:pt x="4352722" y="1074204"/>
                </a:lnTo>
                <a:lnTo>
                  <a:pt x="4268863" y="1099858"/>
                </a:lnTo>
                <a:lnTo>
                  <a:pt x="4185462" y="1127391"/>
                </a:lnTo>
                <a:lnTo>
                  <a:pt x="4102570" y="1156817"/>
                </a:lnTo>
                <a:lnTo>
                  <a:pt x="4020210" y="1188097"/>
                </a:lnTo>
                <a:lnTo>
                  <a:pt x="3938422" y="1221219"/>
                </a:lnTo>
                <a:lnTo>
                  <a:pt x="3857244" y="1256157"/>
                </a:lnTo>
                <a:lnTo>
                  <a:pt x="3776713" y="1292898"/>
                </a:lnTo>
                <a:lnTo>
                  <a:pt x="3696843" y="1331417"/>
                </a:lnTo>
                <a:lnTo>
                  <a:pt x="3617696" y="1371701"/>
                </a:lnTo>
                <a:lnTo>
                  <a:pt x="3539286" y="1413725"/>
                </a:lnTo>
                <a:lnTo>
                  <a:pt x="3461664" y="1457477"/>
                </a:lnTo>
                <a:lnTo>
                  <a:pt x="3384842" y="1502930"/>
                </a:lnTo>
                <a:lnTo>
                  <a:pt x="3308883" y="1550060"/>
                </a:lnTo>
                <a:lnTo>
                  <a:pt x="3233788" y="1598866"/>
                </a:lnTo>
                <a:lnTo>
                  <a:pt x="3159620" y="1649310"/>
                </a:lnTo>
                <a:lnTo>
                  <a:pt x="3086404" y="1701380"/>
                </a:lnTo>
                <a:lnTo>
                  <a:pt x="3014180" y="1755063"/>
                </a:lnTo>
                <a:lnTo>
                  <a:pt x="2942971" y="1810321"/>
                </a:lnTo>
                <a:lnTo>
                  <a:pt x="2872816" y="1867154"/>
                </a:lnTo>
                <a:lnTo>
                  <a:pt x="2803753" y="1925535"/>
                </a:lnTo>
                <a:lnTo>
                  <a:pt x="2735808" y="1985454"/>
                </a:lnTo>
                <a:lnTo>
                  <a:pt x="2669032" y="2046871"/>
                </a:lnTo>
                <a:lnTo>
                  <a:pt x="2603436" y="2109774"/>
                </a:lnTo>
                <a:lnTo>
                  <a:pt x="2539073" y="2174151"/>
                </a:lnTo>
                <a:lnTo>
                  <a:pt x="2475979" y="2239988"/>
                </a:lnTo>
                <a:lnTo>
                  <a:pt x="2414181" y="2307247"/>
                </a:lnTo>
                <a:lnTo>
                  <a:pt x="2353703" y="2375916"/>
                </a:lnTo>
                <a:lnTo>
                  <a:pt x="2294598" y="2445982"/>
                </a:lnTo>
                <a:lnTo>
                  <a:pt x="2236889" y="2517419"/>
                </a:lnTo>
                <a:lnTo>
                  <a:pt x="2180615" y="2590215"/>
                </a:lnTo>
                <a:lnTo>
                  <a:pt x="2125815" y="2664333"/>
                </a:lnTo>
                <a:lnTo>
                  <a:pt x="2072525" y="2739771"/>
                </a:lnTo>
                <a:lnTo>
                  <a:pt x="2020760" y="2816517"/>
                </a:lnTo>
                <a:lnTo>
                  <a:pt x="1970570" y="2894520"/>
                </a:lnTo>
                <a:lnTo>
                  <a:pt x="1921992" y="2973794"/>
                </a:lnTo>
                <a:lnTo>
                  <a:pt x="1875053" y="3054299"/>
                </a:lnTo>
                <a:lnTo>
                  <a:pt x="1829790" y="3136011"/>
                </a:lnTo>
                <a:lnTo>
                  <a:pt x="1786242" y="3218929"/>
                </a:lnTo>
                <a:lnTo>
                  <a:pt x="1744433" y="3303028"/>
                </a:lnTo>
                <a:lnTo>
                  <a:pt x="1704403" y="3388296"/>
                </a:lnTo>
                <a:lnTo>
                  <a:pt x="1666189" y="3474682"/>
                </a:lnTo>
                <a:lnTo>
                  <a:pt x="1629829" y="3562210"/>
                </a:lnTo>
                <a:lnTo>
                  <a:pt x="1595348" y="3650818"/>
                </a:lnTo>
                <a:lnTo>
                  <a:pt x="1562785" y="3740518"/>
                </a:lnTo>
                <a:lnTo>
                  <a:pt x="1532166" y="3831285"/>
                </a:lnTo>
                <a:lnTo>
                  <a:pt x="1503553" y="3923080"/>
                </a:lnTo>
                <a:lnTo>
                  <a:pt x="1476946" y="4015917"/>
                </a:lnTo>
                <a:lnTo>
                  <a:pt x="1452397" y="4109745"/>
                </a:lnTo>
                <a:lnTo>
                  <a:pt x="1429943" y="4204551"/>
                </a:lnTo>
                <a:lnTo>
                  <a:pt x="1409611" y="4300334"/>
                </a:lnTo>
                <a:lnTo>
                  <a:pt x="1391437" y="4397057"/>
                </a:lnTo>
                <a:lnTo>
                  <a:pt x="1375460" y="4494708"/>
                </a:lnTo>
                <a:lnTo>
                  <a:pt x="1361706" y="4593260"/>
                </a:lnTo>
                <a:lnTo>
                  <a:pt x="1350213" y="4692713"/>
                </a:lnTo>
                <a:lnTo>
                  <a:pt x="1341018" y="4793018"/>
                </a:lnTo>
                <a:lnTo>
                  <a:pt x="1334160" y="4894173"/>
                </a:lnTo>
                <a:lnTo>
                  <a:pt x="1329677" y="4996167"/>
                </a:lnTo>
                <a:lnTo>
                  <a:pt x="1327581" y="5098961"/>
                </a:lnTo>
                <a:lnTo>
                  <a:pt x="1327924" y="5202542"/>
                </a:lnTo>
                <a:lnTo>
                  <a:pt x="1330731" y="5306898"/>
                </a:lnTo>
                <a:lnTo>
                  <a:pt x="1336052" y="5412003"/>
                </a:lnTo>
                <a:lnTo>
                  <a:pt x="1343914" y="5517845"/>
                </a:lnTo>
                <a:lnTo>
                  <a:pt x="1349260" y="5575630"/>
                </a:lnTo>
                <a:lnTo>
                  <a:pt x="1355331" y="5633009"/>
                </a:lnTo>
                <a:lnTo>
                  <a:pt x="1362100" y="5689968"/>
                </a:lnTo>
                <a:lnTo>
                  <a:pt x="1369568" y="5746534"/>
                </a:lnTo>
                <a:lnTo>
                  <a:pt x="1377721" y="5802681"/>
                </a:lnTo>
                <a:lnTo>
                  <a:pt x="1386560" y="5858408"/>
                </a:lnTo>
                <a:lnTo>
                  <a:pt x="1396072" y="5913742"/>
                </a:lnTo>
                <a:lnTo>
                  <a:pt x="1406245" y="5968644"/>
                </a:lnTo>
                <a:lnTo>
                  <a:pt x="1417078" y="6023140"/>
                </a:lnTo>
                <a:lnTo>
                  <a:pt x="1428559" y="6077229"/>
                </a:lnTo>
                <a:lnTo>
                  <a:pt x="1440688" y="6130887"/>
                </a:lnTo>
                <a:lnTo>
                  <a:pt x="1453451" y="6184138"/>
                </a:lnTo>
                <a:lnTo>
                  <a:pt x="1466837" y="6236970"/>
                </a:lnTo>
                <a:lnTo>
                  <a:pt x="1480832" y="6289383"/>
                </a:lnTo>
                <a:lnTo>
                  <a:pt x="1495450" y="6341377"/>
                </a:lnTo>
                <a:lnTo>
                  <a:pt x="1510665" y="6392951"/>
                </a:lnTo>
                <a:lnTo>
                  <a:pt x="1526476" y="6444107"/>
                </a:lnTo>
                <a:lnTo>
                  <a:pt x="1559839" y="6545161"/>
                </a:lnTo>
                <a:lnTo>
                  <a:pt x="1595488" y="6644513"/>
                </a:lnTo>
                <a:lnTo>
                  <a:pt x="1633347" y="6742163"/>
                </a:lnTo>
                <a:lnTo>
                  <a:pt x="1673352" y="6838112"/>
                </a:lnTo>
                <a:lnTo>
                  <a:pt x="1715452" y="6932346"/>
                </a:lnTo>
                <a:lnTo>
                  <a:pt x="1759585" y="7024878"/>
                </a:lnTo>
                <a:lnTo>
                  <a:pt x="1805673" y="7115670"/>
                </a:lnTo>
                <a:lnTo>
                  <a:pt x="1853653" y="7204735"/>
                </a:lnTo>
                <a:lnTo>
                  <a:pt x="1903476" y="7292060"/>
                </a:lnTo>
                <a:lnTo>
                  <a:pt x="1955063" y="7377646"/>
                </a:lnTo>
                <a:lnTo>
                  <a:pt x="2008352" y="7461478"/>
                </a:lnTo>
                <a:lnTo>
                  <a:pt x="2063292" y="7543546"/>
                </a:lnTo>
                <a:lnTo>
                  <a:pt x="2119807" y="7623861"/>
                </a:lnTo>
                <a:lnTo>
                  <a:pt x="2177846" y="7702410"/>
                </a:lnTo>
                <a:lnTo>
                  <a:pt x="2237321" y="7779169"/>
                </a:lnTo>
                <a:lnTo>
                  <a:pt x="2298192" y="7854150"/>
                </a:lnTo>
                <a:lnTo>
                  <a:pt x="2360384" y="7927340"/>
                </a:lnTo>
                <a:lnTo>
                  <a:pt x="2423845" y="7998739"/>
                </a:lnTo>
                <a:lnTo>
                  <a:pt x="2488488" y="8068323"/>
                </a:lnTo>
                <a:lnTo>
                  <a:pt x="2554274" y="8136102"/>
                </a:lnTo>
                <a:lnTo>
                  <a:pt x="2621127" y="8202079"/>
                </a:lnTo>
                <a:lnTo>
                  <a:pt x="2688983" y="8266214"/>
                </a:lnTo>
                <a:lnTo>
                  <a:pt x="2757792" y="8328533"/>
                </a:lnTo>
                <a:lnTo>
                  <a:pt x="2827464" y="8389010"/>
                </a:lnTo>
                <a:lnTo>
                  <a:pt x="2897949" y="8447646"/>
                </a:lnTo>
                <a:lnTo>
                  <a:pt x="2969196" y="8504428"/>
                </a:lnTo>
                <a:lnTo>
                  <a:pt x="3041129" y="8559368"/>
                </a:lnTo>
                <a:lnTo>
                  <a:pt x="3113684" y="8612429"/>
                </a:lnTo>
                <a:lnTo>
                  <a:pt x="3186785" y="8663635"/>
                </a:lnTo>
                <a:lnTo>
                  <a:pt x="3260394" y="8712962"/>
                </a:lnTo>
                <a:lnTo>
                  <a:pt x="3334435" y="8760409"/>
                </a:lnTo>
                <a:lnTo>
                  <a:pt x="3408845" y="8805964"/>
                </a:lnTo>
                <a:lnTo>
                  <a:pt x="3483559" y="8849627"/>
                </a:lnTo>
                <a:lnTo>
                  <a:pt x="3558502" y="8891384"/>
                </a:lnTo>
                <a:lnTo>
                  <a:pt x="3633635" y="8931237"/>
                </a:lnTo>
                <a:lnTo>
                  <a:pt x="3708882" y="8969172"/>
                </a:lnTo>
                <a:lnTo>
                  <a:pt x="3784168" y="9005202"/>
                </a:lnTo>
                <a:lnTo>
                  <a:pt x="3859453" y="9039288"/>
                </a:lnTo>
                <a:lnTo>
                  <a:pt x="3934650" y="9071445"/>
                </a:lnTo>
                <a:lnTo>
                  <a:pt x="4009707" y="9101658"/>
                </a:lnTo>
                <a:lnTo>
                  <a:pt x="4084561" y="9129928"/>
                </a:lnTo>
                <a:lnTo>
                  <a:pt x="4159148" y="9156243"/>
                </a:lnTo>
                <a:lnTo>
                  <a:pt x="4233405" y="9180601"/>
                </a:lnTo>
                <a:lnTo>
                  <a:pt x="4307256" y="9202991"/>
                </a:lnTo>
                <a:lnTo>
                  <a:pt x="4380662" y="9223400"/>
                </a:lnTo>
                <a:lnTo>
                  <a:pt x="4453534" y="9241841"/>
                </a:lnTo>
                <a:lnTo>
                  <a:pt x="4525810" y="9258287"/>
                </a:lnTo>
                <a:lnTo>
                  <a:pt x="4548771" y="9209418"/>
                </a:lnTo>
                <a:lnTo>
                  <a:pt x="5199545" y="7695120"/>
                </a:lnTo>
                <a:close/>
              </a:path>
            </a:pathLst>
          </a:custGeom>
          <a:solidFill>
            <a:srgbClr val="007D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4495800" y="3816413"/>
            <a:ext cx="13487400" cy="2015935"/>
          </a:xfrm>
          <a:prstGeom prst="rect">
            <a:avLst/>
          </a:prstGeom>
        </p:spPr>
        <p:txBody>
          <a:bodyPr vert="horz" wrap="square" lIns="0" tIns="259079" rIns="0" bIns="0" rtlCol="0">
            <a:spAutoFit/>
          </a:bodyPr>
          <a:lstStyle/>
          <a:p>
            <a:pPr marL="3113405">
              <a:lnSpc>
                <a:spcPct val="100000"/>
              </a:lnSpc>
              <a:spcBef>
                <a:spcPts val="2039"/>
              </a:spcBef>
            </a:pPr>
            <a:r>
              <a:rPr lang="it-IT" spc="240" dirty="0"/>
              <a:t>ICC Ukraine</a:t>
            </a:r>
            <a:br>
              <a:rPr lang="it-IT" spc="240" dirty="0"/>
            </a:br>
            <a:r>
              <a:rPr lang="it-IT" sz="5400" spc="240" dirty="0"/>
              <a:t>Support Services</a:t>
            </a:r>
            <a:endParaRPr sz="5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70560" y="977995"/>
            <a:ext cx="14711720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pc="240" dirty="0"/>
              <a:t>ICC Ukraine – Support Services</a:t>
            </a:r>
            <a:endParaRPr spc="204" dirty="0"/>
          </a:p>
        </p:txBody>
      </p:sp>
      <p:sp>
        <p:nvSpPr>
          <p:cNvPr id="3" name="object 3"/>
          <p:cNvSpPr txBox="1"/>
          <p:nvPr/>
        </p:nvSpPr>
        <p:spPr>
          <a:xfrm>
            <a:off x="1470560" y="2444847"/>
            <a:ext cx="10645240" cy="6591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sz="4200" b="1" spc="-90" dirty="0">
                <a:solidFill>
                  <a:srgbClr val="007DFF"/>
                </a:solidFill>
                <a:latin typeface="Arial"/>
                <a:cs typeface="Arial"/>
              </a:rPr>
              <a:t>Introduction – </a:t>
            </a:r>
            <a:r>
              <a:rPr lang="it-IT" sz="4200" b="1" spc="-90" dirty="0" err="1">
                <a:solidFill>
                  <a:srgbClr val="007DFF"/>
                </a:solidFill>
                <a:latin typeface="Arial"/>
                <a:cs typeface="Arial"/>
              </a:rPr>
              <a:t>This</a:t>
            </a:r>
            <a:r>
              <a:rPr lang="it-IT" sz="4200" b="1" spc="-90" dirty="0">
                <a:solidFill>
                  <a:srgbClr val="007DFF"/>
                </a:solidFill>
                <a:latin typeface="Arial"/>
                <a:cs typeface="Arial"/>
              </a:rPr>
              <a:t> </a:t>
            </a:r>
            <a:r>
              <a:rPr lang="it-IT" sz="4200" b="1" spc="-90" dirty="0" err="1">
                <a:solidFill>
                  <a:srgbClr val="007DFF"/>
                </a:solidFill>
                <a:latin typeface="Arial"/>
                <a:cs typeface="Arial"/>
              </a:rPr>
              <a:t>presentation</a:t>
            </a:r>
            <a:r>
              <a:rPr lang="it-IT" sz="4200" b="1" spc="-90" dirty="0">
                <a:solidFill>
                  <a:srgbClr val="007DFF"/>
                </a:solidFill>
                <a:latin typeface="Arial"/>
                <a:cs typeface="Arial"/>
              </a:rPr>
              <a:t> </a:t>
            </a:r>
            <a:r>
              <a:rPr lang="it-IT" sz="4200" b="1" spc="-90" dirty="0" err="1">
                <a:solidFill>
                  <a:srgbClr val="007DFF"/>
                </a:solidFill>
                <a:latin typeface="Arial"/>
                <a:cs typeface="Arial"/>
              </a:rPr>
              <a:t>will</a:t>
            </a:r>
            <a:r>
              <a:rPr lang="it-IT" sz="4200" b="1" spc="-90" dirty="0">
                <a:solidFill>
                  <a:srgbClr val="007DFF"/>
                </a:solidFill>
                <a:latin typeface="Arial"/>
                <a:cs typeface="Arial"/>
              </a:rPr>
              <a:t> cover:</a:t>
            </a:r>
            <a:endParaRPr sz="42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456754" y="3360521"/>
            <a:ext cx="15013305" cy="38237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82575">
              <a:lnSpc>
                <a:spcPct val="116100"/>
              </a:lnSpc>
              <a:spcBef>
                <a:spcPts val="100"/>
              </a:spcBef>
            </a:pPr>
            <a:endParaRPr lang="it-IT" sz="2800" spc="110" dirty="0">
              <a:latin typeface="Microsoft Sans Serif"/>
              <a:cs typeface="Microsoft Sans Serif"/>
            </a:endParaRPr>
          </a:p>
          <a:p>
            <a:pPr marL="1073785" marR="5080" indent="-457200">
              <a:lnSpc>
                <a:spcPct val="116100"/>
              </a:lnSpc>
              <a:buFont typeface="Wingdings" panose="05000000000000000000" pitchFamily="2" charset="2"/>
              <a:buChar char="§"/>
            </a:pPr>
            <a:r>
              <a:rPr lang="en-US" sz="3200" spc="-20" dirty="0">
                <a:latin typeface="Microsoft Sans Serif"/>
                <a:cs typeface="Microsoft Sans Serif"/>
              </a:rPr>
              <a:t>ICC Ukraine – a brief history.</a:t>
            </a:r>
          </a:p>
          <a:p>
            <a:pPr marL="1073785" marR="5080" indent="-457200">
              <a:lnSpc>
                <a:spcPct val="116100"/>
              </a:lnSpc>
              <a:buFont typeface="Wingdings" panose="05000000000000000000" pitchFamily="2" charset="2"/>
              <a:buChar char="§"/>
            </a:pPr>
            <a:r>
              <a:rPr lang="en-US" sz="3200" spc="-20" dirty="0">
                <a:latin typeface="Microsoft Sans Serif"/>
                <a:cs typeface="Microsoft Sans Serif"/>
              </a:rPr>
              <a:t>What does ICC Ukraine do?</a:t>
            </a:r>
          </a:p>
          <a:p>
            <a:pPr marL="1073785" marR="5080" indent="-457200">
              <a:lnSpc>
                <a:spcPct val="116100"/>
              </a:lnSpc>
              <a:buFont typeface="Wingdings" panose="05000000000000000000" pitchFamily="2" charset="2"/>
              <a:buChar char="§"/>
            </a:pPr>
            <a:r>
              <a:rPr lang="en-US" sz="3200" spc="-20" dirty="0">
                <a:latin typeface="Microsoft Sans Serif"/>
                <a:cs typeface="Microsoft Sans Serif"/>
              </a:rPr>
              <a:t>ICC Ukraine’s professional services to members.</a:t>
            </a:r>
          </a:p>
          <a:p>
            <a:pPr marL="1073785" marR="5080" indent="-457200">
              <a:lnSpc>
                <a:spcPct val="116100"/>
              </a:lnSpc>
              <a:buFont typeface="Wingdings" panose="05000000000000000000" pitchFamily="2" charset="2"/>
              <a:buChar char="§"/>
            </a:pPr>
            <a:r>
              <a:rPr lang="en-US" sz="3200" spc="-20" dirty="0">
                <a:latin typeface="Microsoft Sans Serif"/>
                <a:cs typeface="Microsoft Sans Serif"/>
              </a:rPr>
              <a:t>ICC Ukraine’s services by business sector.</a:t>
            </a:r>
          </a:p>
          <a:p>
            <a:pPr marL="1073785" marR="5080" indent="-457200">
              <a:lnSpc>
                <a:spcPct val="116100"/>
              </a:lnSpc>
              <a:buFont typeface="Wingdings" panose="05000000000000000000" pitchFamily="2" charset="2"/>
              <a:buChar char="§"/>
            </a:pPr>
            <a:r>
              <a:rPr lang="en-US" sz="3200" spc="-20" dirty="0">
                <a:latin typeface="Microsoft Sans Serif"/>
                <a:cs typeface="Microsoft Sans Serif"/>
              </a:rPr>
              <a:t>A brief summary.</a:t>
            </a:r>
          </a:p>
          <a:p>
            <a:pPr marL="616585" marR="3698240">
              <a:lnSpc>
                <a:spcPct val="116100"/>
              </a:lnSpc>
              <a:spcBef>
                <a:spcPts val="5"/>
              </a:spcBef>
            </a:pPr>
            <a:endParaRPr sz="2800" spc="-20" dirty="0">
              <a:latin typeface="Microsoft Sans Serif"/>
              <a:cs typeface="Microsoft Sans Serif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483260" y="9258300"/>
            <a:ext cx="14253844" cy="0"/>
          </a:xfrm>
          <a:custGeom>
            <a:avLst/>
            <a:gdLst/>
            <a:ahLst/>
            <a:cxnLst/>
            <a:rect l="l" t="t" r="r" b="b"/>
            <a:pathLst>
              <a:path w="14253844">
                <a:moveTo>
                  <a:pt x="0" y="0"/>
                </a:moveTo>
                <a:lnTo>
                  <a:pt x="14253459" y="0"/>
                </a:lnTo>
              </a:path>
            </a:pathLst>
          </a:custGeom>
          <a:ln w="1904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6470059" y="8940989"/>
            <a:ext cx="334645" cy="635000"/>
          </a:xfrm>
          <a:custGeom>
            <a:avLst/>
            <a:gdLst/>
            <a:ahLst/>
            <a:cxnLst/>
            <a:rect l="l" t="t" r="r" b="b"/>
            <a:pathLst>
              <a:path w="334644" h="635000">
                <a:moveTo>
                  <a:pt x="63461" y="0"/>
                </a:moveTo>
                <a:lnTo>
                  <a:pt x="63" y="0"/>
                </a:lnTo>
                <a:lnTo>
                  <a:pt x="63" y="2540"/>
                </a:lnTo>
                <a:lnTo>
                  <a:pt x="12" y="629920"/>
                </a:lnTo>
                <a:lnTo>
                  <a:pt x="0" y="631190"/>
                </a:lnTo>
                <a:lnTo>
                  <a:pt x="25" y="632460"/>
                </a:lnTo>
                <a:lnTo>
                  <a:pt x="127" y="633730"/>
                </a:lnTo>
                <a:lnTo>
                  <a:pt x="8928" y="633730"/>
                </a:lnTo>
                <a:lnTo>
                  <a:pt x="8928" y="635000"/>
                </a:lnTo>
                <a:lnTo>
                  <a:pt x="44729" y="635000"/>
                </a:lnTo>
                <a:lnTo>
                  <a:pt x="44729" y="633730"/>
                </a:lnTo>
                <a:lnTo>
                  <a:pt x="63461" y="633730"/>
                </a:lnTo>
                <a:lnTo>
                  <a:pt x="63461" y="632460"/>
                </a:lnTo>
                <a:lnTo>
                  <a:pt x="63461" y="631190"/>
                </a:lnTo>
                <a:lnTo>
                  <a:pt x="63461" y="629920"/>
                </a:lnTo>
                <a:lnTo>
                  <a:pt x="63461" y="2540"/>
                </a:lnTo>
                <a:lnTo>
                  <a:pt x="63461" y="0"/>
                </a:lnTo>
                <a:close/>
              </a:path>
              <a:path w="334644" h="635000">
                <a:moveTo>
                  <a:pt x="237096" y="75501"/>
                </a:moveTo>
                <a:lnTo>
                  <a:pt x="185089" y="39560"/>
                </a:lnTo>
                <a:lnTo>
                  <a:pt x="157264" y="82207"/>
                </a:lnTo>
                <a:lnTo>
                  <a:pt x="134620" y="127088"/>
                </a:lnTo>
                <a:lnTo>
                  <a:pt x="117132" y="173736"/>
                </a:lnTo>
                <a:lnTo>
                  <a:pt x="104762" y="221653"/>
                </a:lnTo>
                <a:lnTo>
                  <a:pt x="97447" y="270408"/>
                </a:lnTo>
                <a:lnTo>
                  <a:pt x="95186" y="319493"/>
                </a:lnTo>
                <a:lnTo>
                  <a:pt x="97904" y="368452"/>
                </a:lnTo>
                <a:lnTo>
                  <a:pt x="105587" y="416814"/>
                </a:lnTo>
                <a:lnTo>
                  <a:pt x="118186" y="464108"/>
                </a:lnTo>
                <a:lnTo>
                  <a:pt x="135674" y="509854"/>
                </a:lnTo>
                <a:lnTo>
                  <a:pt x="158000" y="553593"/>
                </a:lnTo>
                <a:lnTo>
                  <a:pt x="185127" y="594842"/>
                </a:lnTo>
                <a:lnTo>
                  <a:pt x="237096" y="558927"/>
                </a:lnTo>
                <a:lnTo>
                  <a:pt x="209105" y="514477"/>
                </a:lnTo>
                <a:lnTo>
                  <a:pt x="187198" y="468109"/>
                </a:lnTo>
                <a:lnTo>
                  <a:pt x="171437" y="419811"/>
                </a:lnTo>
                <a:lnTo>
                  <a:pt x="161912" y="369557"/>
                </a:lnTo>
                <a:lnTo>
                  <a:pt x="158711" y="317309"/>
                </a:lnTo>
                <a:lnTo>
                  <a:pt x="161899" y="265010"/>
                </a:lnTo>
                <a:lnTo>
                  <a:pt x="171411" y="214706"/>
                </a:lnTo>
                <a:lnTo>
                  <a:pt x="187172" y="166370"/>
                </a:lnTo>
                <a:lnTo>
                  <a:pt x="209092" y="119964"/>
                </a:lnTo>
                <a:lnTo>
                  <a:pt x="237096" y="75501"/>
                </a:lnTo>
                <a:close/>
              </a:path>
              <a:path w="334644" h="635000">
                <a:moveTo>
                  <a:pt x="334556" y="412165"/>
                </a:moveTo>
                <a:lnTo>
                  <a:pt x="334530" y="410946"/>
                </a:lnTo>
                <a:lnTo>
                  <a:pt x="329425" y="410730"/>
                </a:lnTo>
                <a:lnTo>
                  <a:pt x="276225" y="378980"/>
                </a:lnTo>
                <a:lnTo>
                  <a:pt x="255016" y="331597"/>
                </a:lnTo>
                <a:lnTo>
                  <a:pt x="256095" y="295897"/>
                </a:lnTo>
                <a:lnTo>
                  <a:pt x="294614" y="239153"/>
                </a:lnTo>
                <a:lnTo>
                  <a:pt x="329742" y="224104"/>
                </a:lnTo>
                <a:lnTo>
                  <a:pt x="332155" y="223824"/>
                </a:lnTo>
                <a:lnTo>
                  <a:pt x="334543" y="223431"/>
                </a:lnTo>
                <a:lnTo>
                  <a:pt x="334543" y="222211"/>
                </a:lnTo>
                <a:lnTo>
                  <a:pt x="333514" y="220091"/>
                </a:lnTo>
                <a:lnTo>
                  <a:pt x="310184" y="165531"/>
                </a:lnTo>
                <a:lnTo>
                  <a:pt x="309714" y="164655"/>
                </a:lnTo>
                <a:lnTo>
                  <a:pt x="309308" y="163817"/>
                </a:lnTo>
                <a:lnTo>
                  <a:pt x="270395" y="179451"/>
                </a:lnTo>
                <a:lnTo>
                  <a:pt x="236397" y="205524"/>
                </a:lnTo>
                <a:lnTo>
                  <a:pt x="210019" y="240487"/>
                </a:lnTo>
                <a:lnTo>
                  <a:pt x="193967" y="282841"/>
                </a:lnTo>
                <a:lnTo>
                  <a:pt x="190919" y="331050"/>
                </a:lnTo>
                <a:lnTo>
                  <a:pt x="205371" y="385051"/>
                </a:lnTo>
                <a:lnTo>
                  <a:pt x="234175" y="426707"/>
                </a:lnTo>
                <a:lnTo>
                  <a:pt x="270979" y="455371"/>
                </a:lnTo>
                <a:lnTo>
                  <a:pt x="309460" y="470395"/>
                </a:lnTo>
                <a:lnTo>
                  <a:pt x="309829" y="469595"/>
                </a:lnTo>
                <a:lnTo>
                  <a:pt x="310235" y="468782"/>
                </a:lnTo>
                <a:lnTo>
                  <a:pt x="324231" y="436079"/>
                </a:lnTo>
                <a:lnTo>
                  <a:pt x="334556" y="412165"/>
                </a:lnTo>
                <a:close/>
              </a:path>
            </a:pathLst>
          </a:custGeom>
          <a:solidFill>
            <a:srgbClr val="007D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110"/>
              </a:lnSpc>
            </a:pPr>
            <a:fld id="{81D60167-4931-47E6-BA6A-407CBD079E47}" type="slidenum">
              <a:rPr spc="-190" dirty="0"/>
              <a:t>2</a:t>
            </a:fld>
            <a:endParaRPr spc="-19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2B0AC2-616B-D873-7C80-C6948DD902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FF2B5EF4-FFF2-40B4-BE49-F238E27FC236}">
                <a16:creationId xmlns:a16="http://schemas.microsoft.com/office/drawing/2014/main" id="{21B43A7B-2D45-E7B4-D34B-7FD2E561F435}"/>
              </a:ext>
            </a:extLst>
          </p:cNvPr>
          <p:cNvGrpSpPr/>
          <p:nvPr/>
        </p:nvGrpSpPr>
        <p:grpSpPr>
          <a:xfrm>
            <a:off x="5403550" y="0"/>
            <a:ext cx="12884785" cy="10274300"/>
            <a:chOff x="5403550" y="0"/>
            <a:chExt cx="12884785" cy="10274300"/>
          </a:xfrm>
        </p:grpSpPr>
        <p:sp>
          <p:nvSpPr>
            <p:cNvPr id="3" name="object 3">
              <a:extLst>
                <a:ext uri="{FF2B5EF4-FFF2-40B4-BE49-F238E27FC236}">
                  <a16:creationId xmlns:a16="http://schemas.microsoft.com/office/drawing/2014/main" id="{9610D08F-37C1-6EB2-CA20-819EB831CE13}"/>
                </a:ext>
              </a:extLst>
            </p:cNvPr>
            <p:cNvSpPr/>
            <p:nvPr/>
          </p:nvSpPr>
          <p:spPr>
            <a:xfrm>
              <a:off x="5403550" y="0"/>
              <a:ext cx="12884785" cy="10274300"/>
            </a:xfrm>
            <a:custGeom>
              <a:avLst/>
              <a:gdLst/>
              <a:ahLst/>
              <a:cxnLst/>
              <a:rect l="l" t="t" r="r" b="b"/>
              <a:pathLst>
                <a:path w="12884785" h="10274300">
                  <a:moveTo>
                    <a:pt x="12884449" y="10274300"/>
                  </a:moveTo>
                  <a:lnTo>
                    <a:pt x="1005886" y="10274300"/>
                  </a:lnTo>
                  <a:lnTo>
                    <a:pt x="980996" y="10172700"/>
                  </a:lnTo>
                  <a:lnTo>
                    <a:pt x="952821" y="10172700"/>
                  </a:lnTo>
                  <a:lnTo>
                    <a:pt x="925016" y="10045700"/>
                  </a:lnTo>
                  <a:lnTo>
                    <a:pt x="897582" y="10045700"/>
                  </a:lnTo>
                  <a:lnTo>
                    <a:pt x="870521" y="9918700"/>
                  </a:lnTo>
                  <a:lnTo>
                    <a:pt x="843835" y="9918700"/>
                  </a:lnTo>
                  <a:lnTo>
                    <a:pt x="817526" y="9791700"/>
                  </a:lnTo>
                  <a:lnTo>
                    <a:pt x="791596" y="9664700"/>
                  </a:lnTo>
                  <a:lnTo>
                    <a:pt x="766046" y="9664700"/>
                  </a:lnTo>
                  <a:lnTo>
                    <a:pt x="740879" y="9537700"/>
                  </a:lnTo>
                  <a:lnTo>
                    <a:pt x="716097" y="9537700"/>
                  </a:lnTo>
                  <a:lnTo>
                    <a:pt x="691701" y="9410700"/>
                  </a:lnTo>
                  <a:lnTo>
                    <a:pt x="667693" y="9410700"/>
                  </a:lnTo>
                  <a:lnTo>
                    <a:pt x="644075" y="9283700"/>
                  </a:lnTo>
                  <a:lnTo>
                    <a:pt x="620849" y="9283700"/>
                  </a:lnTo>
                  <a:lnTo>
                    <a:pt x="598017" y="9156700"/>
                  </a:lnTo>
                  <a:lnTo>
                    <a:pt x="575580" y="9029700"/>
                  </a:lnTo>
                  <a:lnTo>
                    <a:pt x="553542" y="9029700"/>
                  </a:lnTo>
                  <a:lnTo>
                    <a:pt x="531902" y="8902700"/>
                  </a:lnTo>
                  <a:lnTo>
                    <a:pt x="510665" y="8902700"/>
                  </a:lnTo>
                  <a:lnTo>
                    <a:pt x="489830" y="8775700"/>
                  </a:lnTo>
                  <a:lnTo>
                    <a:pt x="469401" y="8775700"/>
                  </a:lnTo>
                  <a:lnTo>
                    <a:pt x="449379" y="8648700"/>
                  </a:lnTo>
                  <a:lnTo>
                    <a:pt x="429765" y="8521700"/>
                  </a:lnTo>
                  <a:lnTo>
                    <a:pt x="410563" y="8521700"/>
                  </a:lnTo>
                  <a:lnTo>
                    <a:pt x="391773" y="8394700"/>
                  </a:lnTo>
                  <a:lnTo>
                    <a:pt x="373398" y="8394700"/>
                  </a:lnTo>
                  <a:lnTo>
                    <a:pt x="355439" y="8267700"/>
                  </a:lnTo>
                  <a:lnTo>
                    <a:pt x="337899" y="8267700"/>
                  </a:lnTo>
                  <a:lnTo>
                    <a:pt x="320779" y="8140700"/>
                  </a:lnTo>
                  <a:lnTo>
                    <a:pt x="304081" y="8013700"/>
                  </a:lnTo>
                  <a:lnTo>
                    <a:pt x="287807" y="8013700"/>
                  </a:lnTo>
                  <a:lnTo>
                    <a:pt x="271959" y="7886700"/>
                  </a:lnTo>
                  <a:lnTo>
                    <a:pt x="256539" y="7886700"/>
                  </a:lnTo>
                  <a:lnTo>
                    <a:pt x="241548" y="7759700"/>
                  </a:lnTo>
                  <a:lnTo>
                    <a:pt x="226989" y="7632700"/>
                  </a:lnTo>
                  <a:lnTo>
                    <a:pt x="212863" y="7632700"/>
                  </a:lnTo>
                  <a:lnTo>
                    <a:pt x="199173" y="7505700"/>
                  </a:lnTo>
                  <a:lnTo>
                    <a:pt x="185920" y="7505700"/>
                  </a:lnTo>
                  <a:lnTo>
                    <a:pt x="173106" y="7378700"/>
                  </a:lnTo>
                  <a:lnTo>
                    <a:pt x="160733" y="7251700"/>
                  </a:lnTo>
                  <a:lnTo>
                    <a:pt x="148803" y="7251700"/>
                  </a:lnTo>
                  <a:lnTo>
                    <a:pt x="137318" y="7124700"/>
                  </a:lnTo>
                  <a:lnTo>
                    <a:pt x="126280" y="6997700"/>
                  </a:lnTo>
                  <a:lnTo>
                    <a:pt x="115689" y="6997700"/>
                  </a:lnTo>
                  <a:lnTo>
                    <a:pt x="105550" y="6870700"/>
                  </a:lnTo>
                  <a:lnTo>
                    <a:pt x="95862" y="6870700"/>
                  </a:lnTo>
                  <a:lnTo>
                    <a:pt x="86629" y="6743700"/>
                  </a:lnTo>
                  <a:lnTo>
                    <a:pt x="77852" y="6616700"/>
                  </a:lnTo>
                  <a:lnTo>
                    <a:pt x="69533" y="6616700"/>
                  </a:lnTo>
                  <a:lnTo>
                    <a:pt x="61673" y="6489700"/>
                  </a:lnTo>
                  <a:lnTo>
                    <a:pt x="54276" y="6362700"/>
                  </a:lnTo>
                  <a:lnTo>
                    <a:pt x="47342" y="6362700"/>
                  </a:lnTo>
                  <a:lnTo>
                    <a:pt x="40873" y="6235700"/>
                  </a:lnTo>
                  <a:lnTo>
                    <a:pt x="34872" y="6235700"/>
                  </a:lnTo>
                  <a:lnTo>
                    <a:pt x="29340" y="6108700"/>
                  </a:lnTo>
                  <a:lnTo>
                    <a:pt x="24279" y="5981700"/>
                  </a:lnTo>
                  <a:lnTo>
                    <a:pt x="19692" y="5981700"/>
                  </a:lnTo>
                  <a:lnTo>
                    <a:pt x="15579" y="5854700"/>
                  </a:lnTo>
                  <a:lnTo>
                    <a:pt x="11943" y="5727700"/>
                  </a:lnTo>
                  <a:lnTo>
                    <a:pt x="8785" y="5727700"/>
                  </a:lnTo>
                  <a:lnTo>
                    <a:pt x="6109" y="5600700"/>
                  </a:lnTo>
                  <a:lnTo>
                    <a:pt x="3914" y="5473700"/>
                  </a:lnTo>
                  <a:lnTo>
                    <a:pt x="2204" y="5473700"/>
                  </a:lnTo>
                  <a:lnTo>
                    <a:pt x="981" y="5346700"/>
                  </a:lnTo>
                  <a:lnTo>
                    <a:pt x="245" y="5346700"/>
                  </a:lnTo>
                  <a:lnTo>
                    <a:pt x="0" y="5219700"/>
                  </a:lnTo>
                  <a:lnTo>
                    <a:pt x="245" y="5092700"/>
                  </a:lnTo>
                  <a:lnTo>
                    <a:pt x="981" y="5092700"/>
                  </a:lnTo>
                  <a:lnTo>
                    <a:pt x="2204" y="4965700"/>
                  </a:lnTo>
                  <a:lnTo>
                    <a:pt x="3914" y="4838700"/>
                  </a:lnTo>
                  <a:lnTo>
                    <a:pt x="6109" y="4838700"/>
                  </a:lnTo>
                  <a:lnTo>
                    <a:pt x="8785" y="4711700"/>
                  </a:lnTo>
                  <a:lnTo>
                    <a:pt x="11943" y="4584700"/>
                  </a:lnTo>
                  <a:lnTo>
                    <a:pt x="15579" y="4584700"/>
                  </a:lnTo>
                  <a:lnTo>
                    <a:pt x="19692" y="4457700"/>
                  </a:lnTo>
                  <a:lnTo>
                    <a:pt x="24279" y="4330700"/>
                  </a:lnTo>
                  <a:lnTo>
                    <a:pt x="29340" y="4330700"/>
                  </a:lnTo>
                  <a:lnTo>
                    <a:pt x="34872" y="4203700"/>
                  </a:lnTo>
                  <a:lnTo>
                    <a:pt x="40873" y="4203700"/>
                  </a:lnTo>
                  <a:lnTo>
                    <a:pt x="47342" y="4076700"/>
                  </a:lnTo>
                  <a:lnTo>
                    <a:pt x="54276" y="3949700"/>
                  </a:lnTo>
                  <a:lnTo>
                    <a:pt x="61673" y="3949700"/>
                  </a:lnTo>
                  <a:lnTo>
                    <a:pt x="69533" y="3822700"/>
                  </a:lnTo>
                  <a:lnTo>
                    <a:pt x="77852" y="3695700"/>
                  </a:lnTo>
                  <a:lnTo>
                    <a:pt x="86629" y="3695700"/>
                  </a:lnTo>
                  <a:lnTo>
                    <a:pt x="95862" y="3568700"/>
                  </a:lnTo>
                  <a:lnTo>
                    <a:pt x="105550" y="3441700"/>
                  </a:lnTo>
                  <a:lnTo>
                    <a:pt x="115689" y="3441700"/>
                  </a:lnTo>
                  <a:lnTo>
                    <a:pt x="126280" y="3314700"/>
                  </a:lnTo>
                  <a:lnTo>
                    <a:pt x="137318" y="3314700"/>
                  </a:lnTo>
                  <a:lnTo>
                    <a:pt x="148803" y="3187700"/>
                  </a:lnTo>
                  <a:lnTo>
                    <a:pt x="160733" y="3060700"/>
                  </a:lnTo>
                  <a:lnTo>
                    <a:pt x="173106" y="3060700"/>
                  </a:lnTo>
                  <a:lnTo>
                    <a:pt x="185920" y="2933700"/>
                  </a:lnTo>
                  <a:lnTo>
                    <a:pt x="199173" y="2933700"/>
                  </a:lnTo>
                  <a:lnTo>
                    <a:pt x="212863" y="2806700"/>
                  </a:lnTo>
                  <a:lnTo>
                    <a:pt x="226989" y="2679700"/>
                  </a:lnTo>
                  <a:lnTo>
                    <a:pt x="241548" y="2679700"/>
                  </a:lnTo>
                  <a:lnTo>
                    <a:pt x="256539" y="2552700"/>
                  </a:lnTo>
                  <a:lnTo>
                    <a:pt x="271959" y="2552700"/>
                  </a:lnTo>
                  <a:lnTo>
                    <a:pt x="287807" y="2425700"/>
                  </a:lnTo>
                  <a:lnTo>
                    <a:pt x="304081" y="2298700"/>
                  </a:lnTo>
                  <a:lnTo>
                    <a:pt x="320779" y="2298700"/>
                  </a:lnTo>
                  <a:lnTo>
                    <a:pt x="337899" y="2171700"/>
                  </a:lnTo>
                  <a:lnTo>
                    <a:pt x="355439" y="2171700"/>
                  </a:lnTo>
                  <a:lnTo>
                    <a:pt x="373398" y="2044700"/>
                  </a:lnTo>
                  <a:lnTo>
                    <a:pt x="391773" y="1917700"/>
                  </a:lnTo>
                  <a:lnTo>
                    <a:pt x="410563" y="1917700"/>
                  </a:lnTo>
                  <a:lnTo>
                    <a:pt x="429765" y="1790700"/>
                  </a:lnTo>
                  <a:lnTo>
                    <a:pt x="449379" y="1790700"/>
                  </a:lnTo>
                  <a:lnTo>
                    <a:pt x="469401" y="1663700"/>
                  </a:lnTo>
                  <a:lnTo>
                    <a:pt x="489830" y="1663700"/>
                  </a:lnTo>
                  <a:lnTo>
                    <a:pt x="510665" y="1536700"/>
                  </a:lnTo>
                  <a:lnTo>
                    <a:pt x="531902" y="1409700"/>
                  </a:lnTo>
                  <a:lnTo>
                    <a:pt x="553542" y="1409700"/>
                  </a:lnTo>
                  <a:lnTo>
                    <a:pt x="575580" y="1282700"/>
                  </a:lnTo>
                  <a:lnTo>
                    <a:pt x="598017" y="1282700"/>
                  </a:lnTo>
                  <a:lnTo>
                    <a:pt x="620849" y="1155700"/>
                  </a:lnTo>
                  <a:lnTo>
                    <a:pt x="644075" y="1155700"/>
                  </a:lnTo>
                  <a:lnTo>
                    <a:pt x="667693" y="1028700"/>
                  </a:lnTo>
                  <a:lnTo>
                    <a:pt x="691701" y="901700"/>
                  </a:lnTo>
                  <a:lnTo>
                    <a:pt x="716097" y="901700"/>
                  </a:lnTo>
                  <a:lnTo>
                    <a:pt x="740879" y="774700"/>
                  </a:lnTo>
                  <a:lnTo>
                    <a:pt x="766046" y="774700"/>
                  </a:lnTo>
                  <a:lnTo>
                    <a:pt x="791596" y="647700"/>
                  </a:lnTo>
                  <a:lnTo>
                    <a:pt x="817526" y="647700"/>
                  </a:lnTo>
                  <a:lnTo>
                    <a:pt x="843835" y="520700"/>
                  </a:lnTo>
                  <a:lnTo>
                    <a:pt x="870521" y="520700"/>
                  </a:lnTo>
                  <a:lnTo>
                    <a:pt x="897582" y="393700"/>
                  </a:lnTo>
                  <a:lnTo>
                    <a:pt x="925016" y="393700"/>
                  </a:lnTo>
                  <a:lnTo>
                    <a:pt x="952821" y="266700"/>
                  </a:lnTo>
                  <a:lnTo>
                    <a:pt x="980996" y="266700"/>
                  </a:lnTo>
                  <a:lnTo>
                    <a:pt x="1009538" y="139700"/>
                  </a:lnTo>
                  <a:lnTo>
                    <a:pt x="1038445" y="12700"/>
                  </a:lnTo>
                  <a:lnTo>
                    <a:pt x="1067717" y="12700"/>
                  </a:lnTo>
                  <a:lnTo>
                    <a:pt x="1071508" y="0"/>
                  </a:lnTo>
                  <a:lnTo>
                    <a:pt x="12884449" y="0"/>
                  </a:lnTo>
                  <a:lnTo>
                    <a:pt x="12884449" y="102743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>
              <a:extLst>
                <a:ext uri="{FF2B5EF4-FFF2-40B4-BE49-F238E27FC236}">
                  <a16:creationId xmlns:a16="http://schemas.microsoft.com/office/drawing/2014/main" id="{C18F1D62-ECED-B6A2-45CC-4B37212E9887}"/>
                </a:ext>
              </a:extLst>
            </p:cNvPr>
            <p:cNvSpPr/>
            <p:nvPr/>
          </p:nvSpPr>
          <p:spPr>
            <a:xfrm>
              <a:off x="6029727" y="9258299"/>
              <a:ext cx="9707245" cy="0"/>
            </a:xfrm>
            <a:custGeom>
              <a:avLst/>
              <a:gdLst/>
              <a:ahLst/>
              <a:cxnLst/>
              <a:rect l="l" t="t" r="r" b="b"/>
              <a:pathLst>
                <a:path w="9707244">
                  <a:moveTo>
                    <a:pt x="0" y="0"/>
                  </a:moveTo>
                  <a:lnTo>
                    <a:pt x="9706992" y="0"/>
                  </a:lnTo>
                </a:path>
              </a:pathLst>
            </a:custGeom>
            <a:ln w="1904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>
              <a:extLst>
                <a:ext uri="{FF2B5EF4-FFF2-40B4-BE49-F238E27FC236}">
                  <a16:creationId xmlns:a16="http://schemas.microsoft.com/office/drawing/2014/main" id="{E405684D-91FD-EFF5-9FC7-36EEA48BDD7B}"/>
                </a:ext>
              </a:extLst>
            </p:cNvPr>
            <p:cNvSpPr/>
            <p:nvPr/>
          </p:nvSpPr>
          <p:spPr>
            <a:xfrm>
              <a:off x="16470059" y="8940990"/>
              <a:ext cx="334645" cy="635000"/>
            </a:xfrm>
            <a:custGeom>
              <a:avLst/>
              <a:gdLst/>
              <a:ahLst/>
              <a:cxnLst/>
              <a:rect l="l" t="t" r="r" b="b"/>
              <a:pathLst>
                <a:path w="334644" h="635000">
                  <a:moveTo>
                    <a:pt x="63461" y="0"/>
                  </a:moveTo>
                  <a:lnTo>
                    <a:pt x="63" y="0"/>
                  </a:lnTo>
                  <a:lnTo>
                    <a:pt x="63" y="2540"/>
                  </a:lnTo>
                  <a:lnTo>
                    <a:pt x="12" y="629920"/>
                  </a:lnTo>
                  <a:lnTo>
                    <a:pt x="0" y="631190"/>
                  </a:lnTo>
                  <a:lnTo>
                    <a:pt x="25" y="632460"/>
                  </a:lnTo>
                  <a:lnTo>
                    <a:pt x="127" y="633730"/>
                  </a:lnTo>
                  <a:lnTo>
                    <a:pt x="8928" y="633730"/>
                  </a:lnTo>
                  <a:lnTo>
                    <a:pt x="8928" y="635000"/>
                  </a:lnTo>
                  <a:lnTo>
                    <a:pt x="44729" y="635000"/>
                  </a:lnTo>
                  <a:lnTo>
                    <a:pt x="44729" y="633730"/>
                  </a:lnTo>
                  <a:lnTo>
                    <a:pt x="63461" y="633730"/>
                  </a:lnTo>
                  <a:lnTo>
                    <a:pt x="63461" y="632460"/>
                  </a:lnTo>
                  <a:lnTo>
                    <a:pt x="63461" y="631190"/>
                  </a:lnTo>
                  <a:lnTo>
                    <a:pt x="63461" y="629920"/>
                  </a:lnTo>
                  <a:lnTo>
                    <a:pt x="63461" y="2540"/>
                  </a:lnTo>
                  <a:lnTo>
                    <a:pt x="63461" y="0"/>
                  </a:lnTo>
                  <a:close/>
                </a:path>
                <a:path w="334644" h="635000">
                  <a:moveTo>
                    <a:pt x="237096" y="75501"/>
                  </a:moveTo>
                  <a:lnTo>
                    <a:pt x="185089" y="39560"/>
                  </a:lnTo>
                  <a:lnTo>
                    <a:pt x="157264" y="82207"/>
                  </a:lnTo>
                  <a:lnTo>
                    <a:pt x="134620" y="127088"/>
                  </a:lnTo>
                  <a:lnTo>
                    <a:pt x="117132" y="173736"/>
                  </a:lnTo>
                  <a:lnTo>
                    <a:pt x="104762" y="221653"/>
                  </a:lnTo>
                  <a:lnTo>
                    <a:pt x="97447" y="270408"/>
                  </a:lnTo>
                  <a:lnTo>
                    <a:pt x="95186" y="319493"/>
                  </a:lnTo>
                  <a:lnTo>
                    <a:pt x="97904" y="368452"/>
                  </a:lnTo>
                  <a:lnTo>
                    <a:pt x="105587" y="416814"/>
                  </a:lnTo>
                  <a:lnTo>
                    <a:pt x="118186" y="464108"/>
                  </a:lnTo>
                  <a:lnTo>
                    <a:pt x="135674" y="509854"/>
                  </a:lnTo>
                  <a:lnTo>
                    <a:pt x="158000" y="553593"/>
                  </a:lnTo>
                  <a:lnTo>
                    <a:pt x="185127" y="594842"/>
                  </a:lnTo>
                  <a:lnTo>
                    <a:pt x="237096" y="558927"/>
                  </a:lnTo>
                  <a:lnTo>
                    <a:pt x="209105" y="514477"/>
                  </a:lnTo>
                  <a:lnTo>
                    <a:pt x="187198" y="468109"/>
                  </a:lnTo>
                  <a:lnTo>
                    <a:pt x="171437" y="419811"/>
                  </a:lnTo>
                  <a:lnTo>
                    <a:pt x="161912" y="369557"/>
                  </a:lnTo>
                  <a:lnTo>
                    <a:pt x="158711" y="317309"/>
                  </a:lnTo>
                  <a:lnTo>
                    <a:pt x="161899" y="265010"/>
                  </a:lnTo>
                  <a:lnTo>
                    <a:pt x="171411" y="214706"/>
                  </a:lnTo>
                  <a:lnTo>
                    <a:pt x="187172" y="166370"/>
                  </a:lnTo>
                  <a:lnTo>
                    <a:pt x="209092" y="119964"/>
                  </a:lnTo>
                  <a:lnTo>
                    <a:pt x="237096" y="75501"/>
                  </a:lnTo>
                  <a:close/>
                </a:path>
                <a:path w="334644" h="635000">
                  <a:moveTo>
                    <a:pt x="334556" y="412165"/>
                  </a:moveTo>
                  <a:lnTo>
                    <a:pt x="334530" y="410946"/>
                  </a:lnTo>
                  <a:lnTo>
                    <a:pt x="329425" y="410730"/>
                  </a:lnTo>
                  <a:lnTo>
                    <a:pt x="276225" y="378980"/>
                  </a:lnTo>
                  <a:lnTo>
                    <a:pt x="255016" y="331597"/>
                  </a:lnTo>
                  <a:lnTo>
                    <a:pt x="256095" y="295897"/>
                  </a:lnTo>
                  <a:lnTo>
                    <a:pt x="294614" y="239153"/>
                  </a:lnTo>
                  <a:lnTo>
                    <a:pt x="329742" y="224104"/>
                  </a:lnTo>
                  <a:lnTo>
                    <a:pt x="332155" y="223824"/>
                  </a:lnTo>
                  <a:lnTo>
                    <a:pt x="334543" y="223431"/>
                  </a:lnTo>
                  <a:lnTo>
                    <a:pt x="334543" y="222211"/>
                  </a:lnTo>
                  <a:lnTo>
                    <a:pt x="333514" y="220091"/>
                  </a:lnTo>
                  <a:lnTo>
                    <a:pt x="310184" y="165531"/>
                  </a:lnTo>
                  <a:lnTo>
                    <a:pt x="309714" y="164655"/>
                  </a:lnTo>
                  <a:lnTo>
                    <a:pt x="309308" y="163817"/>
                  </a:lnTo>
                  <a:lnTo>
                    <a:pt x="270395" y="179451"/>
                  </a:lnTo>
                  <a:lnTo>
                    <a:pt x="236397" y="205524"/>
                  </a:lnTo>
                  <a:lnTo>
                    <a:pt x="210019" y="240487"/>
                  </a:lnTo>
                  <a:lnTo>
                    <a:pt x="193967" y="282841"/>
                  </a:lnTo>
                  <a:lnTo>
                    <a:pt x="190919" y="331050"/>
                  </a:lnTo>
                  <a:lnTo>
                    <a:pt x="205371" y="385051"/>
                  </a:lnTo>
                  <a:lnTo>
                    <a:pt x="234175" y="426707"/>
                  </a:lnTo>
                  <a:lnTo>
                    <a:pt x="270979" y="455371"/>
                  </a:lnTo>
                  <a:lnTo>
                    <a:pt x="309460" y="470395"/>
                  </a:lnTo>
                  <a:lnTo>
                    <a:pt x="309829" y="469595"/>
                  </a:lnTo>
                  <a:lnTo>
                    <a:pt x="310235" y="468782"/>
                  </a:lnTo>
                  <a:lnTo>
                    <a:pt x="324231" y="436079"/>
                  </a:lnTo>
                  <a:lnTo>
                    <a:pt x="334556" y="412165"/>
                  </a:lnTo>
                  <a:close/>
                </a:path>
              </a:pathLst>
            </a:custGeom>
            <a:solidFill>
              <a:srgbClr val="007D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>
            <a:extLst>
              <a:ext uri="{FF2B5EF4-FFF2-40B4-BE49-F238E27FC236}">
                <a16:creationId xmlns:a16="http://schemas.microsoft.com/office/drawing/2014/main" id="{600F94DD-3914-850F-54EE-753C32C2E152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42999" y="3643220"/>
            <a:ext cx="3276601" cy="1857559"/>
          </a:xfrm>
          <a:prstGeom prst="rect">
            <a:avLst/>
          </a:prstGeom>
        </p:spPr>
        <p:txBody>
          <a:bodyPr vert="horz" wrap="square" lIns="0" tIns="36194" rIns="0" bIns="0" rtlCol="0">
            <a:spAutoFit/>
          </a:bodyPr>
          <a:lstStyle/>
          <a:p>
            <a:pPr marL="12700" marR="5080">
              <a:lnSpc>
                <a:spcPts val="7120"/>
              </a:lnSpc>
              <a:spcBef>
                <a:spcPts val="284"/>
              </a:spcBef>
            </a:pPr>
            <a:r>
              <a:rPr lang="it-IT" spc="240" dirty="0">
                <a:solidFill>
                  <a:srgbClr val="FFFFFF"/>
                </a:solidFill>
              </a:rPr>
              <a:t>ICC Ukraine</a:t>
            </a:r>
            <a:endParaRPr spc="400" dirty="0">
              <a:solidFill>
                <a:srgbClr val="FFFFFF"/>
              </a:solidFill>
            </a:endParaRPr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id="{27BFAF96-DB7C-AE95-5B7F-FF6FC774C15B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110"/>
              </a:lnSpc>
            </a:pPr>
            <a:fld id="{81D60167-4931-47E6-BA6A-407CBD079E47}" type="slidenum">
              <a:rPr spc="-190" dirty="0"/>
              <a:t>3</a:t>
            </a:fld>
            <a:endParaRPr spc="-190" dirty="0"/>
          </a:p>
        </p:txBody>
      </p:sp>
      <p:sp>
        <p:nvSpPr>
          <p:cNvPr id="7" name="object 7">
            <a:extLst>
              <a:ext uri="{FF2B5EF4-FFF2-40B4-BE49-F238E27FC236}">
                <a16:creationId xmlns:a16="http://schemas.microsoft.com/office/drawing/2014/main" id="{404A6EFB-6038-DCF7-A90D-0E51FC1C1C34}"/>
              </a:ext>
            </a:extLst>
          </p:cNvPr>
          <p:cNvSpPr txBox="1"/>
          <p:nvPr/>
        </p:nvSpPr>
        <p:spPr>
          <a:xfrm>
            <a:off x="6477001" y="2839713"/>
            <a:ext cx="11201400" cy="60810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6100"/>
              </a:lnSpc>
              <a:spcBef>
                <a:spcPts val="100"/>
              </a:spcBef>
            </a:pPr>
            <a:r>
              <a:rPr lang="it-IT" sz="2800" b="1" spc="110" dirty="0">
                <a:latin typeface="Microsoft Sans Serif"/>
                <a:cs typeface="Microsoft Sans Serif"/>
              </a:rPr>
              <a:t>ICC Ukraine</a:t>
            </a:r>
          </a:p>
          <a:p>
            <a:pPr marL="12700" marR="5080">
              <a:lnSpc>
                <a:spcPct val="116100"/>
              </a:lnSpc>
              <a:spcBef>
                <a:spcPts val="100"/>
              </a:spcBef>
            </a:pPr>
            <a:endParaRPr lang="it-IT" sz="2800" b="1" spc="110" dirty="0">
              <a:latin typeface="Microsoft Sans Serif"/>
              <a:cs typeface="Microsoft Sans Serif"/>
            </a:endParaRPr>
          </a:p>
          <a:p>
            <a:pPr marL="469900" marR="5080" indent="-457200">
              <a:lnSpc>
                <a:spcPct val="116100"/>
              </a:lnSpc>
              <a:spcBef>
                <a:spcPts val="100"/>
              </a:spcBef>
              <a:buFont typeface="Wingdings" panose="05000000000000000000" pitchFamily="2" charset="2"/>
              <a:buChar char="§"/>
            </a:pPr>
            <a:r>
              <a:rPr lang="it-IT" sz="2800" dirty="0">
                <a:latin typeface="Microsoft Sans Serif"/>
                <a:cs typeface="Microsoft Sans Serif"/>
              </a:rPr>
              <a:t>ICC Ukraine </a:t>
            </a:r>
            <a:r>
              <a:rPr lang="it-IT" sz="2800" dirty="0" err="1">
                <a:latin typeface="Microsoft Sans Serif"/>
                <a:cs typeface="Microsoft Sans Serif"/>
              </a:rPr>
              <a:t>is</a:t>
            </a:r>
            <a:r>
              <a:rPr lang="it-IT" sz="2800" dirty="0">
                <a:latin typeface="Microsoft Sans Serif"/>
                <a:cs typeface="Microsoft Sans Serif"/>
              </a:rPr>
              <a:t> a National Committee of the International Chamber of Commerce.</a:t>
            </a:r>
          </a:p>
          <a:p>
            <a:pPr marL="469900" marR="5080" indent="-457200">
              <a:lnSpc>
                <a:spcPct val="116100"/>
              </a:lnSpc>
              <a:spcBef>
                <a:spcPts val="100"/>
              </a:spcBef>
              <a:buFont typeface="Wingdings" panose="05000000000000000000" pitchFamily="2" charset="2"/>
              <a:buChar char="§"/>
            </a:pPr>
            <a:r>
              <a:rPr lang="en-GB" sz="2800" dirty="0">
                <a:latin typeface="Microsoft Sans Serif"/>
                <a:cs typeface="Microsoft Sans Serif"/>
              </a:rPr>
              <a:t>Founded in 1998 as a non-profit, non-government organization</a:t>
            </a:r>
            <a:r>
              <a:rPr lang="it-IT" sz="2800" dirty="0">
                <a:latin typeface="Microsoft Sans Serif"/>
                <a:cs typeface="Microsoft Sans Serif"/>
              </a:rPr>
              <a:t>.</a:t>
            </a:r>
          </a:p>
          <a:p>
            <a:pPr marL="469900" marR="5080" indent="-457200">
              <a:lnSpc>
                <a:spcPct val="116100"/>
              </a:lnSpc>
              <a:spcBef>
                <a:spcPts val="100"/>
              </a:spcBef>
              <a:buFont typeface="Wingdings" panose="05000000000000000000" pitchFamily="2" charset="2"/>
              <a:buChar char="§"/>
            </a:pPr>
            <a:r>
              <a:rPr lang="en-GB" sz="2800" dirty="0">
                <a:latin typeface="Microsoft Sans Serif"/>
                <a:cs typeface="Microsoft Sans Serif"/>
              </a:rPr>
              <a:t>We lobby in support of our members nationally and internationally</a:t>
            </a:r>
            <a:r>
              <a:rPr lang="it-IT" sz="2800" dirty="0">
                <a:latin typeface="Microsoft Sans Serif"/>
                <a:cs typeface="Microsoft Sans Serif"/>
              </a:rPr>
              <a:t>.</a:t>
            </a:r>
          </a:p>
          <a:p>
            <a:pPr marL="469900" marR="5080" indent="-457200">
              <a:lnSpc>
                <a:spcPct val="116100"/>
              </a:lnSpc>
              <a:spcBef>
                <a:spcPts val="100"/>
              </a:spcBef>
              <a:buFont typeface="Wingdings" panose="05000000000000000000" pitchFamily="2" charset="2"/>
              <a:buChar char="§"/>
            </a:pPr>
            <a:r>
              <a:rPr lang="it-IT" sz="2800" dirty="0" err="1">
                <a:latin typeface="Microsoft Sans Serif"/>
                <a:cs typeface="Microsoft Sans Serif"/>
              </a:rPr>
              <a:t>We</a:t>
            </a:r>
            <a:r>
              <a:rPr lang="it-IT" sz="2800" dirty="0">
                <a:latin typeface="Microsoft Sans Serif"/>
                <a:cs typeface="Microsoft Sans Serif"/>
              </a:rPr>
              <a:t> </a:t>
            </a:r>
            <a:r>
              <a:rPr lang="it-IT" sz="2800" dirty="0" err="1">
                <a:latin typeface="Microsoft Sans Serif"/>
                <a:cs typeface="Microsoft Sans Serif"/>
              </a:rPr>
              <a:t>have</a:t>
            </a:r>
            <a:r>
              <a:rPr lang="it-IT" sz="2800" dirty="0">
                <a:latin typeface="Microsoft Sans Serif"/>
                <a:cs typeface="Microsoft Sans Serif"/>
              </a:rPr>
              <a:t> </a:t>
            </a:r>
            <a:r>
              <a:rPr lang="it-IT" sz="2800" dirty="0" err="1">
                <a:latin typeface="Microsoft Sans Serif"/>
                <a:cs typeface="Microsoft Sans Serif"/>
              </a:rPr>
              <a:t>representation</a:t>
            </a:r>
            <a:r>
              <a:rPr lang="it-IT" sz="2800" dirty="0">
                <a:latin typeface="Microsoft Sans Serif"/>
                <a:cs typeface="Microsoft Sans Serif"/>
              </a:rPr>
              <a:t> in </a:t>
            </a:r>
            <a:r>
              <a:rPr lang="it-IT" sz="2800" dirty="0" err="1">
                <a:latin typeface="Microsoft Sans Serif"/>
                <a:cs typeface="Microsoft Sans Serif"/>
              </a:rPr>
              <a:t>all</a:t>
            </a:r>
            <a:r>
              <a:rPr lang="it-IT" sz="2800" dirty="0">
                <a:latin typeface="Microsoft Sans Serif"/>
                <a:cs typeface="Microsoft Sans Serif"/>
              </a:rPr>
              <a:t> non-</a:t>
            </a:r>
            <a:r>
              <a:rPr lang="it-IT" sz="2800" dirty="0" err="1">
                <a:latin typeface="Microsoft Sans Serif"/>
                <a:cs typeface="Microsoft Sans Serif"/>
              </a:rPr>
              <a:t>occupied</a:t>
            </a:r>
            <a:r>
              <a:rPr lang="it-IT" sz="2800" dirty="0">
                <a:latin typeface="Microsoft Sans Serif"/>
                <a:cs typeface="Microsoft Sans Serif"/>
              </a:rPr>
              <a:t> </a:t>
            </a:r>
            <a:r>
              <a:rPr lang="it-IT" sz="2800" dirty="0" err="1">
                <a:latin typeface="Microsoft Sans Serif"/>
                <a:cs typeface="Microsoft Sans Serif"/>
              </a:rPr>
              <a:t>regions</a:t>
            </a:r>
            <a:r>
              <a:rPr lang="it-IT" sz="2800" dirty="0">
                <a:latin typeface="Microsoft Sans Serif"/>
                <a:cs typeface="Microsoft Sans Serif"/>
              </a:rPr>
              <a:t> of Ukraine..</a:t>
            </a:r>
          </a:p>
          <a:p>
            <a:pPr marL="469900" marR="5080" indent="-457200">
              <a:lnSpc>
                <a:spcPct val="116100"/>
              </a:lnSpc>
              <a:spcBef>
                <a:spcPts val="100"/>
              </a:spcBef>
              <a:buFont typeface="Wingdings" panose="05000000000000000000" pitchFamily="2" charset="2"/>
              <a:buChar char="§"/>
            </a:pPr>
            <a:r>
              <a:rPr lang="it-IT" sz="2800" dirty="0" err="1">
                <a:latin typeface="Microsoft Sans Serif"/>
                <a:cs typeface="Microsoft Sans Serif"/>
              </a:rPr>
              <a:t>We</a:t>
            </a:r>
            <a:r>
              <a:rPr lang="it-IT" sz="2800" dirty="0">
                <a:latin typeface="Microsoft Sans Serif"/>
                <a:cs typeface="Microsoft Sans Serif"/>
              </a:rPr>
              <a:t> </a:t>
            </a:r>
            <a:r>
              <a:rPr lang="it-IT" sz="2800" dirty="0" err="1">
                <a:latin typeface="Microsoft Sans Serif"/>
                <a:cs typeface="Microsoft Sans Serif"/>
              </a:rPr>
              <a:t>have</a:t>
            </a:r>
            <a:r>
              <a:rPr lang="it-IT" sz="2800" dirty="0">
                <a:latin typeface="Microsoft Sans Serif"/>
                <a:cs typeface="Microsoft Sans Serif"/>
              </a:rPr>
              <a:t> </a:t>
            </a:r>
            <a:r>
              <a:rPr lang="it-IT" sz="2800" dirty="0" err="1">
                <a:latin typeface="Microsoft Sans Serif"/>
                <a:cs typeface="Microsoft Sans Serif"/>
              </a:rPr>
              <a:t>permanent</a:t>
            </a:r>
            <a:r>
              <a:rPr lang="it-IT" sz="2800" dirty="0">
                <a:latin typeface="Microsoft Sans Serif"/>
                <a:cs typeface="Microsoft Sans Serif"/>
              </a:rPr>
              <a:t> </a:t>
            </a:r>
            <a:r>
              <a:rPr lang="it-IT" sz="2800" dirty="0" err="1">
                <a:latin typeface="Microsoft Sans Serif"/>
                <a:cs typeface="Microsoft Sans Serif"/>
              </a:rPr>
              <a:t>representation</a:t>
            </a:r>
            <a:r>
              <a:rPr lang="it-IT" sz="2800" dirty="0">
                <a:latin typeface="Microsoft Sans Serif"/>
                <a:cs typeface="Microsoft Sans Serif"/>
              </a:rPr>
              <a:t> in the ICC International Court of </a:t>
            </a:r>
            <a:r>
              <a:rPr lang="it-IT" sz="2800" dirty="0" err="1">
                <a:latin typeface="Microsoft Sans Serif"/>
                <a:cs typeface="Microsoft Sans Serif"/>
              </a:rPr>
              <a:t>Arbitration</a:t>
            </a:r>
            <a:r>
              <a:rPr lang="it-IT" sz="2800" dirty="0">
                <a:latin typeface="Microsoft Sans Serif"/>
                <a:cs typeface="Microsoft Sans Serif"/>
              </a:rPr>
              <a:t>.</a:t>
            </a:r>
          </a:p>
          <a:p>
            <a:pPr marL="469900" marR="5080" indent="-457200">
              <a:lnSpc>
                <a:spcPct val="116100"/>
              </a:lnSpc>
              <a:spcBef>
                <a:spcPts val="100"/>
              </a:spcBef>
              <a:buFont typeface="Wingdings" panose="05000000000000000000" pitchFamily="2" charset="2"/>
              <a:buChar char="§"/>
            </a:pPr>
            <a:r>
              <a:rPr lang="it-IT" sz="2800" dirty="0" err="1">
                <a:latin typeface="Microsoft Sans Serif"/>
                <a:cs typeface="Microsoft Sans Serif"/>
              </a:rPr>
              <a:t>We</a:t>
            </a:r>
            <a:r>
              <a:rPr lang="it-IT" sz="2800" dirty="0">
                <a:latin typeface="Microsoft Sans Serif"/>
                <a:cs typeface="Microsoft Sans Serif"/>
              </a:rPr>
              <a:t> are </a:t>
            </a:r>
            <a:r>
              <a:rPr lang="it-IT" sz="2800" dirty="0" err="1">
                <a:latin typeface="Microsoft Sans Serif"/>
                <a:cs typeface="Microsoft Sans Serif"/>
              </a:rPr>
              <a:t>represented</a:t>
            </a:r>
            <a:r>
              <a:rPr lang="it-IT" sz="2800" dirty="0">
                <a:latin typeface="Microsoft Sans Serif"/>
                <a:cs typeface="Microsoft Sans Serif"/>
              </a:rPr>
              <a:t> in </a:t>
            </a:r>
            <a:r>
              <a:rPr lang="it-IT" sz="2800" dirty="0" err="1">
                <a:latin typeface="Microsoft Sans Serif"/>
                <a:cs typeface="Microsoft Sans Serif"/>
              </a:rPr>
              <a:t>governmental</a:t>
            </a:r>
            <a:r>
              <a:rPr lang="it-IT" sz="2800" dirty="0">
                <a:latin typeface="Microsoft Sans Serif"/>
                <a:cs typeface="Microsoft Sans Serif"/>
              </a:rPr>
              <a:t> committees.</a:t>
            </a:r>
          </a:p>
          <a:p>
            <a:pPr marL="469900" marR="5080" indent="-457200">
              <a:lnSpc>
                <a:spcPct val="116100"/>
              </a:lnSpc>
              <a:spcBef>
                <a:spcPts val="100"/>
              </a:spcBef>
              <a:buFont typeface="Wingdings" panose="05000000000000000000" pitchFamily="2" charset="2"/>
              <a:buChar char="§"/>
            </a:pPr>
            <a:r>
              <a:rPr lang="it-IT" sz="2800" dirty="0" err="1">
                <a:latin typeface="Microsoft Sans Serif"/>
                <a:cs typeface="Microsoft Sans Serif"/>
              </a:rPr>
              <a:t>We</a:t>
            </a:r>
            <a:r>
              <a:rPr lang="it-IT" sz="2800" dirty="0">
                <a:latin typeface="Microsoft Sans Serif"/>
                <a:cs typeface="Microsoft Sans Serif"/>
              </a:rPr>
              <a:t> are </a:t>
            </a:r>
            <a:r>
              <a:rPr lang="it-IT" sz="2800" dirty="0" err="1">
                <a:latin typeface="Microsoft Sans Serif"/>
                <a:cs typeface="Microsoft Sans Serif"/>
              </a:rPr>
              <a:t>represented</a:t>
            </a:r>
            <a:r>
              <a:rPr lang="it-IT" sz="2800" dirty="0">
                <a:latin typeface="Microsoft Sans Serif"/>
                <a:cs typeface="Microsoft Sans Serif"/>
              </a:rPr>
              <a:t> on public boards of </a:t>
            </a:r>
            <a:r>
              <a:rPr lang="it-IT" sz="2800" dirty="0" err="1">
                <a:latin typeface="Microsoft Sans Serif"/>
                <a:cs typeface="Microsoft Sans Serif"/>
              </a:rPr>
              <a:t>ministries</a:t>
            </a:r>
            <a:r>
              <a:rPr lang="it-IT" sz="2800" dirty="0">
                <a:latin typeface="Microsoft Sans Serif"/>
                <a:cs typeface="Microsoft Sans Serif"/>
              </a:rPr>
              <a:t>.</a:t>
            </a:r>
          </a:p>
          <a:p>
            <a:pPr marL="12700" marR="5080">
              <a:lnSpc>
                <a:spcPct val="116100"/>
              </a:lnSpc>
              <a:spcBef>
                <a:spcPts val="100"/>
              </a:spcBef>
            </a:pPr>
            <a:endParaRPr sz="2800" dirty="0">
              <a:latin typeface="Microsoft Sans Serif"/>
              <a:cs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1377457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5771B8-C46C-9BB5-B8E3-72DFB5C16B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FF2B5EF4-FFF2-40B4-BE49-F238E27FC236}">
                <a16:creationId xmlns:a16="http://schemas.microsoft.com/office/drawing/2014/main" id="{65465E5C-7F4B-6A2D-6476-C4028A2127EA}"/>
              </a:ext>
            </a:extLst>
          </p:cNvPr>
          <p:cNvGrpSpPr/>
          <p:nvPr/>
        </p:nvGrpSpPr>
        <p:grpSpPr>
          <a:xfrm>
            <a:off x="5403550" y="0"/>
            <a:ext cx="12884785" cy="10274300"/>
            <a:chOff x="5403550" y="0"/>
            <a:chExt cx="12884785" cy="10274300"/>
          </a:xfrm>
        </p:grpSpPr>
        <p:sp>
          <p:nvSpPr>
            <p:cNvPr id="3" name="object 3">
              <a:extLst>
                <a:ext uri="{FF2B5EF4-FFF2-40B4-BE49-F238E27FC236}">
                  <a16:creationId xmlns:a16="http://schemas.microsoft.com/office/drawing/2014/main" id="{C01EF237-FF0F-20EB-E0DB-D0D84C3FE8F2}"/>
                </a:ext>
              </a:extLst>
            </p:cNvPr>
            <p:cNvSpPr/>
            <p:nvPr/>
          </p:nvSpPr>
          <p:spPr>
            <a:xfrm>
              <a:off x="5403550" y="0"/>
              <a:ext cx="12884785" cy="10274300"/>
            </a:xfrm>
            <a:custGeom>
              <a:avLst/>
              <a:gdLst/>
              <a:ahLst/>
              <a:cxnLst/>
              <a:rect l="l" t="t" r="r" b="b"/>
              <a:pathLst>
                <a:path w="12884785" h="10274300">
                  <a:moveTo>
                    <a:pt x="12884449" y="10274300"/>
                  </a:moveTo>
                  <a:lnTo>
                    <a:pt x="1005886" y="10274300"/>
                  </a:lnTo>
                  <a:lnTo>
                    <a:pt x="980996" y="10172700"/>
                  </a:lnTo>
                  <a:lnTo>
                    <a:pt x="952821" y="10172700"/>
                  </a:lnTo>
                  <a:lnTo>
                    <a:pt x="925016" y="10045700"/>
                  </a:lnTo>
                  <a:lnTo>
                    <a:pt x="897582" y="10045700"/>
                  </a:lnTo>
                  <a:lnTo>
                    <a:pt x="870521" y="9918700"/>
                  </a:lnTo>
                  <a:lnTo>
                    <a:pt x="843835" y="9918700"/>
                  </a:lnTo>
                  <a:lnTo>
                    <a:pt x="817526" y="9791700"/>
                  </a:lnTo>
                  <a:lnTo>
                    <a:pt x="791596" y="9664700"/>
                  </a:lnTo>
                  <a:lnTo>
                    <a:pt x="766046" y="9664700"/>
                  </a:lnTo>
                  <a:lnTo>
                    <a:pt x="740879" y="9537700"/>
                  </a:lnTo>
                  <a:lnTo>
                    <a:pt x="716097" y="9537700"/>
                  </a:lnTo>
                  <a:lnTo>
                    <a:pt x="691701" y="9410700"/>
                  </a:lnTo>
                  <a:lnTo>
                    <a:pt x="667693" y="9410700"/>
                  </a:lnTo>
                  <a:lnTo>
                    <a:pt x="644075" y="9283700"/>
                  </a:lnTo>
                  <a:lnTo>
                    <a:pt x="620849" y="9283700"/>
                  </a:lnTo>
                  <a:lnTo>
                    <a:pt x="598017" y="9156700"/>
                  </a:lnTo>
                  <a:lnTo>
                    <a:pt x="575580" y="9029700"/>
                  </a:lnTo>
                  <a:lnTo>
                    <a:pt x="553542" y="9029700"/>
                  </a:lnTo>
                  <a:lnTo>
                    <a:pt x="531902" y="8902700"/>
                  </a:lnTo>
                  <a:lnTo>
                    <a:pt x="510665" y="8902700"/>
                  </a:lnTo>
                  <a:lnTo>
                    <a:pt x="489830" y="8775700"/>
                  </a:lnTo>
                  <a:lnTo>
                    <a:pt x="469401" y="8775700"/>
                  </a:lnTo>
                  <a:lnTo>
                    <a:pt x="449379" y="8648700"/>
                  </a:lnTo>
                  <a:lnTo>
                    <a:pt x="429765" y="8521700"/>
                  </a:lnTo>
                  <a:lnTo>
                    <a:pt x="410563" y="8521700"/>
                  </a:lnTo>
                  <a:lnTo>
                    <a:pt x="391773" y="8394700"/>
                  </a:lnTo>
                  <a:lnTo>
                    <a:pt x="373398" y="8394700"/>
                  </a:lnTo>
                  <a:lnTo>
                    <a:pt x="355439" y="8267700"/>
                  </a:lnTo>
                  <a:lnTo>
                    <a:pt x="337899" y="8267700"/>
                  </a:lnTo>
                  <a:lnTo>
                    <a:pt x="320779" y="8140700"/>
                  </a:lnTo>
                  <a:lnTo>
                    <a:pt x="304081" y="8013700"/>
                  </a:lnTo>
                  <a:lnTo>
                    <a:pt x="287807" y="8013700"/>
                  </a:lnTo>
                  <a:lnTo>
                    <a:pt x="271959" y="7886700"/>
                  </a:lnTo>
                  <a:lnTo>
                    <a:pt x="256539" y="7886700"/>
                  </a:lnTo>
                  <a:lnTo>
                    <a:pt x="241548" y="7759700"/>
                  </a:lnTo>
                  <a:lnTo>
                    <a:pt x="226989" y="7632700"/>
                  </a:lnTo>
                  <a:lnTo>
                    <a:pt x="212863" y="7632700"/>
                  </a:lnTo>
                  <a:lnTo>
                    <a:pt x="199173" y="7505700"/>
                  </a:lnTo>
                  <a:lnTo>
                    <a:pt x="185920" y="7505700"/>
                  </a:lnTo>
                  <a:lnTo>
                    <a:pt x="173106" y="7378700"/>
                  </a:lnTo>
                  <a:lnTo>
                    <a:pt x="160733" y="7251700"/>
                  </a:lnTo>
                  <a:lnTo>
                    <a:pt x="148803" y="7251700"/>
                  </a:lnTo>
                  <a:lnTo>
                    <a:pt x="137318" y="7124700"/>
                  </a:lnTo>
                  <a:lnTo>
                    <a:pt x="126280" y="6997700"/>
                  </a:lnTo>
                  <a:lnTo>
                    <a:pt x="115689" y="6997700"/>
                  </a:lnTo>
                  <a:lnTo>
                    <a:pt x="105550" y="6870700"/>
                  </a:lnTo>
                  <a:lnTo>
                    <a:pt x="95862" y="6870700"/>
                  </a:lnTo>
                  <a:lnTo>
                    <a:pt x="86629" y="6743700"/>
                  </a:lnTo>
                  <a:lnTo>
                    <a:pt x="77852" y="6616700"/>
                  </a:lnTo>
                  <a:lnTo>
                    <a:pt x="69533" y="6616700"/>
                  </a:lnTo>
                  <a:lnTo>
                    <a:pt x="61673" y="6489700"/>
                  </a:lnTo>
                  <a:lnTo>
                    <a:pt x="54276" y="6362700"/>
                  </a:lnTo>
                  <a:lnTo>
                    <a:pt x="47342" y="6362700"/>
                  </a:lnTo>
                  <a:lnTo>
                    <a:pt x="40873" y="6235700"/>
                  </a:lnTo>
                  <a:lnTo>
                    <a:pt x="34872" y="6235700"/>
                  </a:lnTo>
                  <a:lnTo>
                    <a:pt x="29340" y="6108700"/>
                  </a:lnTo>
                  <a:lnTo>
                    <a:pt x="24279" y="5981700"/>
                  </a:lnTo>
                  <a:lnTo>
                    <a:pt x="19692" y="5981700"/>
                  </a:lnTo>
                  <a:lnTo>
                    <a:pt x="15579" y="5854700"/>
                  </a:lnTo>
                  <a:lnTo>
                    <a:pt x="11943" y="5727700"/>
                  </a:lnTo>
                  <a:lnTo>
                    <a:pt x="8785" y="5727700"/>
                  </a:lnTo>
                  <a:lnTo>
                    <a:pt x="6109" y="5600700"/>
                  </a:lnTo>
                  <a:lnTo>
                    <a:pt x="3914" y="5473700"/>
                  </a:lnTo>
                  <a:lnTo>
                    <a:pt x="2204" y="5473700"/>
                  </a:lnTo>
                  <a:lnTo>
                    <a:pt x="981" y="5346700"/>
                  </a:lnTo>
                  <a:lnTo>
                    <a:pt x="245" y="5346700"/>
                  </a:lnTo>
                  <a:lnTo>
                    <a:pt x="0" y="5219700"/>
                  </a:lnTo>
                  <a:lnTo>
                    <a:pt x="245" y="5092700"/>
                  </a:lnTo>
                  <a:lnTo>
                    <a:pt x="981" y="5092700"/>
                  </a:lnTo>
                  <a:lnTo>
                    <a:pt x="2204" y="4965700"/>
                  </a:lnTo>
                  <a:lnTo>
                    <a:pt x="3914" y="4838700"/>
                  </a:lnTo>
                  <a:lnTo>
                    <a:pt x="6109" y="4838700"/>
                  </a:lnTo>
                  <a:lnTo>
                    <a:pt x="8785" y="4711700"/>
                  </a:lnTo>
                  <a:lnTo>
                    <a:pt x="11943" y="4584700"/>
                  </a:lnTo>
                  <a:lnTo>
                    <a:pt x="15579" y="4584700"/>
                  </a:lnTo>
                  <a:lnTo>
                    <a:pt x="19692" y="4457700"/>
                  </a:lnTo>
                  <a:lnTo>
                    <a:pt x="24279" y="4330700"/>
                  </a:lnTo>
                  <a:lnTo>
                    <a:pt x="29340" y="4330700"/>
                  </a:lnTo>
                  <a:lnTo>
                    <a:pt x="34872" y="4203700"/>
                  </a:lnTo>
                  <a:lnTo>
                    <a:pt x="40873" y="4203700"/>
                  </a:lnTo>
                  <a:lnTo>
                    <a:pt x="47342" y="4076700"/>
                  </a:lnTo>
                  <a:lnTo>
                    <a:pt x="54276" y="3949700"/>
                  </a:lnTo>
                  <a:lnTo>
                    <a:pt x="61673" y="3949700"/>
                  </a:lnTo>
                  <a:lnTo>
                    <a:pt x="69533" y="3822700"/>
                  </a:lnTo>
                  <a:lnTo>
                    <a:pt x="77852" y="3695700"/>
                  </a:lnTo>
                  <a:lnTo>
                    <a:pt x="86629" y="3695700"/>
                  </a:lnTo>
                  <a:lnTo>
                    <a:pt x="95862" y="3568700"/>
                  </a:lnTo>
                  <a:lnTo>
                    <a:pt x="105550" y="3441700"/>
                  </a:lnTo>
                  <a:lnTo>
                    <a:pt x="115689" y="3441700"/>
                  </a:lnTo>
                  <a:lnTo>
                    <a:pt x="126280" y="3314700"/>
                  </a:lnTo>
                  <a:lnTo>
                    <a:pt x="137318" y="3314700"/>
                  </a:lnTo>
                  <a:lnTo>
                    <a:pt x="148803" y="3187700"/>
                  </a:lnTo>
                  <a:lnTo>
                    <a:pt x="160733" y="3060700"/>
                  </a:lnTo>
                  <a:lnTo>
                    <a:pt x="173106" y="3060700"/>
                  </a:lnTo>
                  <a:lnTo>
                    <a:pt x="185920" y="2933700"/>
                  </a:lnTo>
                  <a:lnTo>
                    <a:pt x="199173" y="2933700"/>
                  </a:lnTo>
                  <a:lnTo>
                    <a:pt x="212863" y="2806700"/>
                  </a:lnTo>
                  <a:lnTo>
                    <a:pt x="226989" y="2679700"/>
                  </a:lnTo>
                  <a:lnTo>
                    <a:pt x="241548" y="2679700"/>
                  </a:lnTo>
                  <a:lnTo>
                    <a:pt x="256539" y="2552700"/>
                  </a:lnTo>
                  <a:lnTo>
                    <a:pt x="271959" y="2552700"/>
                  </a:lnTo>
                  <a:lnTo>
                    <a:pt x="287807" y="2425700"/>
                  </a:lnTo>
                  <a:lnTo>
                    <a:pt x="304081" y="2298700"/>
                  </a:lnTo>
                  <a:lnTo>
                    <a:pt x="320779" y="2298700"/>
                  </a:lnTo>
                  <a:lnTo>
                    <a:pt x="337899" y="2171700"/>
                  </a:lnTo>
                  <a:lnTo>
                    <a:pt x="355439" y="2171700"/>
                  </a:lnTo>
                  <a:lnTo>
                    <a:pt x="373398" y="2044700"/>
                  </a:lnTo>
                  <a:lnTo>
                    <a:pt x="391773" y="1917700"/>
                  </a:lnTo>
                  <a:lnTo>
                    <a:pt x="410563" y="1917700"/>
                  </a:lnTo>
                  <a:lnTo>
                    <a:pt x="429765" y="1790700"/>
                  </a:lnTo>
                  <a:lnTo>
                    <a:pt x="449379" y="1790700"/>
                  </a:lnTo>
                  <a:lnTo>
                    <a:pt x="469401" y="1663700"/>
                  </a:lnTo>
                  <a:lnTo>
                    <a:pt x="489830" y="1663700"/>
                  </a:lnTo>
                  <a:lnTo>
                    <a:pt x="510665" y="1536700"/>
                  </a:lnTo>
                  <a:lnTo>
                    <a:pt x="531902" y="1409700"/>
                  </a:lnTo>
                  <a:lnTo>
                    <a:pt x="553542" y="1409700"/>
                  </a:lnTo>
                  <a:lnTo>
                    <a:pt x="575580" y="1282700"/>
                  </a:lnTo>
                  <a:lnTo>
                    <a:pt x="598017" y="1282700"/>
                  </a:lnTo>
                  <a:lnTo>
                    <a:pt x="620849" y="1155700"/>
                  </a:lnTo>
                  <a:lnTo>
                    <a:pt x="644075" y="1155700"/>
                  </a:lnTo>
                  <a:lnTo>
                    <a:pt x="667693" y="1028700"/>
                  </a:lnTo>
                  <a:lnTo>
                    <a:pt x="691701" y="901700"/>
                  </a:lnTo>
                  <a:lnTo>
                    <a:pt x="716097" y="901700"/>
                  </a:lnTo>
                  <a:lnTo>
                    <a:pt x="740879" y="774700"/>
                  </a:lnTo>
                  <a:lnTo>
                    <a:pt x="766046" y="774700"/>
                  </a:lnTo>
                  <a:lnTo>
                    <a:pt x="791596" y="647700"/>
                  </a:lnTo>
                  <a:lnTo>
                    <a:pt x="817526" y="647700"/>
                  </a:lnTo>
                  <a:lnTo>
                    <a:pt x="843835" y="520700"/>
                  </a:lnTo>
                  <a:lnTo>
                    <a:pt x="870521" y="520700"/>
                  </a:lnTo>
                  <a:lnTo>
                    <a:pt x="897582" y="393700"/>
                  </a:lnTo>
                  <a:lnTo>
                    <a:pt x="925016" y="393700"/>
                  </a:lnTo>
                  <a:lnTo>
                    <a:pt x="952821" y="266700"/>
                  </a:lnTo>
                  <a:lnTo>
                    <a:pt x="980996" y="266700"/>
                  </a:lnTo>
                  <a:lnTo>
                    <a:pt x="1009538" y="139700"/>
                  </a:lnTo>
                  <a:lnTo>
                    <a:pt x="1038445" y="12700"/>
                  </a:lnTo>
                  <a:lnTo>
                    <a:pt x="1067717" y="12700"/>
                  </a:lnTo>
                  <a:lnTo>
                    <a:pt x="1071508" y="0"/>
                  </a:lnTo>
                  <a:lnTo>
                    <a:pt x="12884449" y="0"/>
                  </a:lnTo>
                  <a:lnTo>
                    <a:pt x="12884449" y="102743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>
              <a:extLst>
                <a:ext uri="{FF2B5EF4-FFF2-40B4-BE49-F238E27FC236}">
                  <a16:creationId xmlns:a16="http://schemas.microsoft.com/office/drawing/2014/main" id="{48A6AE2C-2C77-01C5-0023-DCFD2B71675E}"/>
                </a:ext>
              </a:extLst>
            </p:cNvPr>
            <p:cNvSpPr/>
            <p:nvPr/>
          </p:nvSpPr>
          <p:spPr>
            <a:xfrm>
              <a:off x="6029727" y="9258299"/>
              <a:ext cx="9707245" cy="0"/>
            </a:xfrm>
            <a:custGeom>
              <a:avLst/>
              <a:gdLst/>
              <a:ahLst/>
              <a:cxnLst/>
              <a:rect l="l" t="t" r="r" b="b"/>
              <a:pathLst>
                <a:path w="9707244">
                  <a:moveTo>
                    <a:pt x="0" y="0"/>
                  </a:moveTo>
                  <a:lnTo>
                    <a:pt x="9706992" y="0"/>
                  </a:lnTo>
                </a:path>
              </a:pathLst>
            </a:custGeom>
            <a:ln w="1904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>
              <a:extLst>
                <a:ext uri="{FF2B5EF4-FFF2-40B4-BE49-F238E27FC236}">
                  <a16:creationId xmlns:a16="http://schemas.microsoft.com/office/drawing/2014/main" id="{7C2D0493-C753-77C8-A790-73EBE6D205A7}"/>
                </a:ext>
              </a:extLst>
            </p:cNvPr>
            <p:cNvSpPr/>
            <p:nvPr/>
          </p:nvSpPr>
          <p:spPr>
            <a:xfrm>
              <a:off x="16470059" y="8940990"/>
              <a:ext cx="334645" cy="635000"/>
            </a:xfrm>
            <a:custGeom>
              <a:avLst/>
              <a:gdLst/>
              <a:ahLst/>
              <a:cxnLst/>
              <a:rect l="l" t="t" r="r" b="b"/>
              <a:pathLst>
                <a:path w="334644" h="635000">
                  <a:moveTo>
                    <a:pt x="63461" y="0"/>
                  </a:moveTo>
                  <a:lnTo>
                    <a:pt x="63" y="0"/>
                  </a:lnTo>
                  <a:lnTo>
                    <a:pt x="63" y="2540"/>
                  </a:lnTo>
                  <a:lnTo>
                    <a:pt x="12" y="629920"/>
                  </a:lnTo>
                  <a:lnTo>
                    <a:pt x="0" y="631190"/>
                  </a:lnTo>
                  <a:lnTo>
                    <a:pt x="25" y="632460"/>
                  </a:lnTo>
                  <a:lnTo>
                    <a:pt x="127" y="633730"/>
                  </a:lnTo>
                  <a:lnTo>
                    <a:pt x="8928" y="633730"/>
                  </a:lnTo>
                  <a:lnTo>
                    <a:pt x="8928" y="635000"/>
                  </a:lnTo>
                  <a:lnTo>
                    <a:pt x="44729" y="635000"/>
                  </a:lnTo>
                  <a:lnTo>
                    <a:pt x="44729" y="633730"/>
                  </a:lnTo>
                  <a:lnTo>
                    <a:pt x="63461" y="633730"/>
                  </a:lnTo>
                  <a:lnTo>
                    <a:pt x="63461" y="632460"/>
                  </a:lnTo>
                  <a:lnTo>
                    <a:pt x="63461" y="631190"/>
                  </a:lnTo>
                  <a:lnTo>
                    <a:pt x="63461" y="629920"/>
                  </a:lnTo>
                  <a:lnTo>
                    <a:pt x="63461" y="2540"/>
                  </a:lnTo>
                  <a:lnTo>
                    <a:pt x="63461" y="0"/>
                  </a:lnTo>
                  <a:close/>
                </a:path>
                <a:path w="334644" h="635000">
                  <a:moveTo>
                    <a:pt x="237096" y="75501"/>
                  </a:moveTo>
                  <a:lnTo>
                    <a:pt x="185089" y="39560"/>
                  </a:lnTo>
                  <a:lnTo>
                    <a:pt x="157264" y="82207"/>
                  </a:lnTo>
                  <a:lnTo>
                    <a:pt x="134620" y="127088"/>
                  </a:lnTo>
                  <a:lnTo>
                    <a:pt x="117132" y="173736"/>
                  </a:lnTo>
                  <a:lnTo>
                    <a:pt x="104762" y="221653"/>
                  </a:lnTo>
                  <a:lnTo>
                    <a:pt x="97447" y="270408"/>
                  </a:lnTo>
                  <a:lnTo>
                    <a:pt x="95186" y="319493"/>
                  </a:lnTo>
                  <a:lnTo>
                    <a:pt x="97904" y="368452"/>
                  </a:lnTo>
                  <a:lnTo>
                    <a:pt x="105587" y="416814"/>
                  </a:lnTo>
                  <a:lnTo>
                    <a:pt x="118186" y="464108"/>
                  </a:lnTo>
                  <a:lnTo>
                    <a:pt x="135674" y="509854"/>
                  </a:lnTo>
                  <a:lnTo>
                    <a:pt x="158000" y="553593"/>
                  </a:lnTo>
                  <a:lnTo>
                    <a:pt x="185127" y="594842"/>
                  </a:lnTo>
                  <a:lnTo>
                    <a:pt x="237096" y="558927"/>
                  </a:lnTo>
                  <a:lnTo>
                    <a:pt x="209105" y="514477"/>
                  </a:lnTo>
                  <a:lnTo>
                    <a:pt x="187198" y="468109"/>
                  </a:lnTo>
                  <a:lnTo>
                    <a:pt x="171437" y="419811"/>
                  </a:lnTo>
                  <a:lnTo>
                    <a:pt x="161912" y="369557"/>
                  </a:lnTo>
                  <a:lnTo>
                    <a:pt x="158711" y="317309"/>
                  </a:lnTo>
                  <a:lnTo>
                    <a:pt x="161899" y="265010"/>
                  </a:lnTo>
                  <a:lnTo>
                    <a:pt x="171411" y="214706"/>
                  </a:lnTo>
                  <a:lnTo>
                    <a:pt x="187172" y="166370"/>
                  </a:lnTo>
                  <a:lnTo>
                    <a:pt x="209092" y="119964"/>
                  </a:lnTo>
                  <a:lnTo>
                    <a:pt x="237096" y="75501"/>
                  </a:lnTo>
                  <a:close/>
                </a:path>
                <a:path w="334644" h="635000">
                  <a:moveTo>
                    <a:pt x="334556" y="412165"/>
                  </a:moveTo>
                  <a:lnTo>
                    <a:pt x="334530" y="410946"/>
                  </a:lnTo>
                  <a:lnTo>
                    <a:pt x="329425" y="410730"/>
                  </a:lnTo>
                  <a:lnTo>
                    <a:pt x="276225" y="378980"/>
                  </a:lnTo>
                  <a:lnTo>
                    <a:pt x="255016" y="331597"/>
                  </a:lnTo>
                  <a:lnTo>
                    <a:pt x="256095" y="295897"/>
                  </a:lnTo>
                  <a:lnTo>
                    <a:pt x="294614" y="239153"/>
                  </a:lnTo>
                  <a:lnTo>
                    <a:pt x="329742" y="224104"/>
                  </a:lnTo>
                  <a:lnTo>
                    <a:pt x="332155" y="223824"/>
                  </a:lnTo>
                  <a:lnTo>
                    <a:pt x="334543" y="223431"/>
                  </a:lnTo>
                  <a:lnTo>
                    <a:pt x="334543" y="222211"/>
                  </a:lnTo>
                  <a:lnTo>
                    <a:pt x="333514" y="220091"/>
                  </a:lnTo>
                  <a:lnTo>
                    <a:pt x="310184" y="165531"/>
                  </a:lnTo>
                  <a:lnTo>
                    <a:pt x="309714" y="164655"/>
                  </a:lnTo>
                  <a:lnTo>
                    <a:pt x="309308" y="163817"/>
                  </a:lnTo>
                  <a:lnTo>
                    <a:pt x="270395" y="179451"/>
                  </a:lnTo>
                  <a:lnTo>
                    <a:pt x="236397" y="205524"/>
                  </a:lnTo>
                  <a:lnTo>
                    <a:pt x="210019" y="240487"/>
                  </a:lnTo>
                  <a:lnTo>
                    <a:pt x="193967" y="282841"/>
                  </a:lnTo>
                  <a:lnTo>
                    <a:pt x="190919" y="331050"/>
                  </a:lnTo>
                  <a:lnTo>
                    <a:pt x="205371" y="385051"/>
                  </a:lnTo>
                  <a:lnTo>
                    <a:pt x="234175" y="426707"/>
                  </a:lnTo>
                  <a:lnTo>
                    <a:pt x="270979" y="455371"/>
                  </a:lnTo>
                  <a:lnTo>
                    <a:pt x="309460" y="470395"/>
                  </a:lnTo>
                  <a:lnTo>
                    <a:pt x="309829" y="469595"/>
                  </a:lnTo>
                  <a:lnTo>
                    <a:pt x="310235" y="468782"/>
                  </a:lnTo>
                  <a:lnTo>
                    <a:pt x="324231" y="436079"/>
                  </a:lnTo>
                  <a:lnTo>
                    <a:pt x="334556" y="412165"/>
                  </a:lnTo>
                  <a:close/>
                </a:path>
              </a:pathLst>
            </a:custGeom>
            <a:solidFill>
              <a:srgbClr val="007D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>
            <a:extLst>
              <a:ext uri="{FF2B5EF4-FFF2-40B4-BE49-F238E27FC236}">
                <a16:creationId xmlns:a16="http://schemas.microsoft.com/office/drawing/2014/main" id="{E310A8BB-E575-6808-5BF3-8D045692451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04800" y="3187968"/>
            <a:ext cx="4876799" cy="2768064"/>
          </a:xfrm>
          <a:prstGeom prst="rect">
            <a:avLst/>
          </a:prstGeom>
        </p:spPr>
        <p:txBody>
          <a:bodyPr vert="horz" wrap="square" lIns="0" tIns="36194" rIns="0" bIns="0" rtlCol="0">
            <a:spAutoFit/>
          </a:bodyPr>
          <a:lstStyle/>
          <a:p>
            <a:pPr marL="12700" marR="5080">
              <a:lnSpc>
                <a:spcPts val="7120"/>
              </a:lnSpc>
              <a:spcBef>
                <a:spcPts val="284"/>
              </a:spcBef>
            </a:pPr>
            <a:r>
              <a:rPr lang="it-IT" spc="240" dirty="0" err="1">
                <a:solidFill>
                  <a:srgbClr val="FFFFFF"/>
                </a:solidFill>
              </a:rPr>
              <a:t>What</a:t>
            </a:r>
            <a:r>
              <a:rPr lang="it-IT" spc="240" dirty="0">
                <a:solidFill>
                  <a:srgbClr val="FFFFFF"/>
                </a:solidFill>
              </a:rPr>
              <a:t> </a:t>
            </a:r>
            <a:r>
              <a:rPr lang="it-IT" spc="240" dirty="0" err="1">
                <a:solidFill>
                  <a:srgbClr val="FFFFFF"/>
                </a:solidFill>
              </a:rPr>
              <a:t>does</a:t>
            </a:r>
            <a:r>
              <a:rPr lang="it-IT" spc="240" dirty="0">
                <a:solidFill>
                  <a:srgbClr val="FFFFFF"/>
                </a:solidFill>
              </a:rPr>
              <a:t> ICC Ukraine do?</a:t>
            </a:r>
            <a:endParaRPr spc="400" dirty="0">
              <a:solidFill>
                <a:srgbClr val="FFFFFF"/>
              </a:solidFill>
            </a:endParaRPr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id="{CADA584B-F3F3-44AD-45C4-2CC1ACDAD7E9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110"/>
              </a:lnSpc>
            </a:pPr>
            <a:fld id="{81D60167-4931-47E6-BA6A-407CBD079E47}" type="slidenum">
              <a:rPr spc="-190" dirty="0"/>
              <a:t>4</a:t>
            </a:fld>
            <a:endParaRPr spc="-190" dirty="0"/>
          </a:p>
        </p:txBody>
      </p:sp>
      <p:sp>
        <p:nvSpPr>
          <p:cNvPr id="7" name="object 7">
            <a:extLst>
              <a:ext uri="{FF2B5EF4-FFF2-40B4-BE49-F238E27FC236}">
                <a16:creationId xmlns:a16="http://schemas.microsoft.com/office/drawing/2014/main" id="{BA4D49F9-4E16-8F46-1321-B205FB73F2CE}"/>
              </a:ext>
            </a:extLst>
          </p:cNvPr>
          <p:cNvSpPr txBox="1"/>
          <p:nvPr/>
        </p:nvSpPr>
        <p:spPr>
          <a:xfrm>
            <a:off x="6477000" y="2839713"/>
            <a:ext cx="11506199" cy="65809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6100"/>
              </a:lnSpc>
              <a:spcBef>
                <a:spcPts val="100"/>
              </a:spcBef>
            </a:pPr>
            <a:r>
              <a:rPr lang="it-IT" sz="2800" b="1" spc="110" dirty="0" err="1">
                <a:latin typeface="Microsoft Sans Serif"/>
                <a:cs typeface="Microsoft Sans Serif"/>
              </a:rPr>
              <a:t>What</a:t>
            </a:r>
            <a:r>
              <a:rPr lang="it-IT" sz="2800" b="1" spc="110" dirty="0">
                <a:latin typeface="Microsoft Sans Serif"/>
                <a:cs typeface="Microsoft Sans Serif"/>
              </a:rPr>
              <a:t> </a:t>
            </a:r>
            <a:r>
              <a:rPr lang="it-IT" sz="2800" b="1" spc="110" dirty="0" err="1">
                <a:latin typeface="Microsoft Sans Serif"/>
                <a:cs typeface="Microsoft Sans Serif"/>
              </a:rPr>
              <a:t>does</a:t>
            </a:r>
            <a:r>
              <a:rPr lang="it-IT" sz="2800" b="1" spc="110" dirty="0">
                <a:latin typeface="Microsoft Sans Serif"/>
                <a:cs typeface="Microsoft Sans Serif"/>
              </a:rPr>
              <a:t> ICC Ukraine do?</a:t>
            </a:r>
          </a:p>
          <a:p>
            <a:pPr marL="12700" marR="5080">
              <a:lnSpc>
                <a:spcPct val="116100"/>
              </a:lnSpc>
              <a:spcBef>
                <a:spcPts val="100"/>
              </a:spcBef>
            </a:pPr>
            <a:endParaRPr lang="it-IT" sz="2800" b="1" spc="110" dirty="0">
              <a:latin typeface="Microsoft Sans Serif"/>
              <a:cs typeface="Microsoft Sans Serif"/>
            </a:endParaRPr>
          </a:p>
          <a:p>
            <a:pPr marL="469900" marR="5080" indent="-457200">
              <a:lnSpc>
                <a:spcPct val="116100"/>
              </a:lnSpc>
              <a:spcBef>
                <a:spcPts val="100"/>
              </a:spcBef>
              <a:buFont typeface="Wingdings" panose="05000000000000000000" pitchFamily="2" charset="2"/>
              <a:buChar char="Ø"/>
            </a:pPr>
            <a:r>
              <a:rPr lang="en-GB" sz="2800" dirty="0">
                <a:latin typeface="Microsoft Sans Serif"/>
                <a:cs typeface="Microsoft Sans Serif"/>
              </a:rPr>
              <a:t>Organize EXPO international exhibitions</a:t>
            </a:r>
            <a:r>
              <a:rPr lang="it-IT" sz="2800" dirty="0">
                <a:latin typeface="Microsoft Sans Serif"/>
                <a:cs typeface="Microsoft Sans Serif"/>
              </a:rPr>
              <a:t>, </a:t>
            </a:r>
            <a:r>
              <a:rPr lang="it-IT" sz="2800" dirty="0" err="1">
                <a:latin typeface="Microsoft Sans Serif"/>
                <a:cs typeface="Microsoft Sans Serif"/>
              </a:rPr>
              <a:t>seminars</a:t>
            </a:r>
            <a:r>
              <a:rPr lang="it-IT" sz="2800" dirty="0">
                <a:latin typeface="Microsoft Sans Serif"/>
                <a:cs typeface="Microsoft Sans Serif"/>
              </a:rPr>
              <a:t> and conferences.</a:t>
            </a:r>
          </a:p>
          <a:p>
            <a:pPr marL="469900" marR="5080" indent="-457200">
              <a:lnSpc>
                <a:spcPct val="116100"/>
              </a:lnSpc>
              <a:spcBef>
                <a:spcPts val="100"/>
              </a:spcBef>
              <a:buFont typeface="Wingdings" panose="05000000000000000000" pitchFamily="2" charset="2"/>
              <a:buChar char="Ø"/>
            </a:pPr>
            <a:r>
              <a:rPr lang="en-GB" sz="2800" dirty="0">
                <a:latin typeface="Microsoft Sans Serif"/>
                <a:cs typeface="Microsoft Sans Serif"/>
              </a:rPr>
              <a:t>F</a:t>
            </a:r>
            <a:r>
              <a:rPr lang="it-IT" sz="2800" dirty="0" err="1">
                <a:latin typeface="Microsoft Sans Serif"/>
                <a:cs typeface="Microsoft Sans Serif"/>
              </a:rPr>
              <a:t>ind</a:t>
            </a:r>
            <a:r>
              <a:rPr lang="it-IT" sz="2800" dirty="0">
                <a:latin typeface="Microsoft Sans Serif"/>
                <a:cs typeface="Microsoft Sans Serif"/>
              </a:rPr>
              <a:t> new markets and </a:t>
            </a:r>
            <a:r>
              <a:rPr lang="it-IT" sz="2800" dirty="0" err="1">
                <a:latin typeface="Microsoft Sans Serif"/>
                <a:cs typeface="Microsoft Sans Serif"/>
              </a:rPr>
              <a:t>promote</a:t>
            </a:r>
            <a:r>
              <a:rPr lang="it-IT" sz="2800" dirty="0">
                <a:latin typeface="Microsoft Sans Serif"/>
                <a:cs typeface="Microsoft Sans Serif"/>
              </a:rPr>
              <a:t> international trade.</a:t>
            </a:r>
          </a:p>
          <a:p>
            <a:pPr marL="469900" marR="5080" indent="-457200">
              <a:lnSpc>
                <a:spcPct val="116100"/>
              </a:lnSpc>
              <a:spcBef>
                <a:spcPts val="100"/>
              </a:spcBef>
              <a:buFont typeface="Wingdings" panose="05000000000000000000" pitchFamily="2" charset="2"/>
              <a:buChar char="Ø"/>
            </a:pPr>
            <a:r>
              <a:rPr lang="it-IT" sz="2800" dirty="0" err="1">
                <a:latin typeface="Microsoft Sans Serif"/>
                <a:cs typeface="Microsoft Sans Serif"/>
              </a:rPr>
              <a:t>Provide</a:t>
            </a:r>
            <a:r>
              <a:rPr lang="it-IT" sz="2800" dirty="0">
                <a:latin typeface="Microsoft Sans Serif"/>
                <a:cs typeface="Microsoft Sans Serif"/>
              </a:rPr>
              <a:t> </a:t>
            </a:r>
            <a:r>
              <a:rPr lang="it-IT" sz="2800" dirty="0" err="1">
                <a:latin typeface="Microsoft Sans Serif"/>
                <a:cs typeface="Microsoft Sans Serif"/>
              </a:rPr>
              <a:t>assistance</a:t>
            </a:r>
            <a:r>
              <a:rPr lang="it-IT" sz="2800" dirty="0">
                <a:latin typeface="Microsoft Sans Serif"/>
                <a:cs typeface="Microsoft Sans Serif"/>
              </a:rPr>
              <a:t> in </a:t>
            </a:r>
            <a:r>
              <a:rPr lang="it-IT" sz="2800" dirty="0" err="1">
                <a:latin typeface="Microsoft Sans Serif"/>
                <a:cs typeface="Microsoft Sans Serif"/>
              </a:rPr>
              <a:t>achieving</a:t>
            </a:r>
            <a:r>
              <a:rPr lang="it-IT" sz="2800" dirty="0">
                <a:latin typeface="Microsoft Sans Serif"/>
                <a:cs typeface="Microsoft Sans Serif"/>
              </a:rPr>
              <a:t> ISO </a:t>
            </a:r>
            <a:r>
              <a:rPr lang="it-IT" sz="2800" dirty="0" err="1">
                <a:latin typeface="Microsoft Sans Serif"/>
                <a:cs typeface="Microsoft Sans Serif"/>
              </a:rPr>
              <a:t>certifications</a:t>
            </a:r>
            <a:r>
              <a:rPr lang="it-IT" sz="2800" dirty="0">
                <a:latin typeface="Microsoft Sans Serif"/>
                <a:cs typeface="Microsoft Sans Serif"/>
              </a:rPr>
              <a:t>..</a:t>
            </a:r>
          </a:p>
          <a:p>
            <a:pPr marL="469900" marR="5080" indent="-457200">
              <a:lnSpc>
                <a:spcPct val="116100"/>
              </a:lnSpc>
              <a:spcBef>
                <a:spcPts val="100"/>
              </a:spcBef>
              <a:buFont typeface="Wingdings" panose="05000000000000000000" pitchFamily="2" charset="2"/>
              <a:buChar char="Ø"/>
            </a:pPr>
            <a:r>
              <a:rPr lang="it-IT" sz="2800" dirty="0" err="1">
                <a:latin typeface="Microsoft Sans Serif"/>
                <a:cs typeface="Microsoft Sans Serif"/>
              </a:rPr>
              <a:t>Provide</a:t>
            </a:r>
            <a:r>
              <a:rPr lang="it-IT" sz="2800" dirty="0">
                <a:latin typeface="Microsoft Sans Serif"/>
                <a:cs typeface="Microsoft Sans Serif"/>
              </a:rPr>
              <a:t> training </a:t>
            </a:r>
            <a:r>
              <a:rPr lang="it-IT" sz="2800" dirty="0" err="1">
                <a:latin typeface="Microsoft Sans Serif"/>
                <a:cs typeface="Microsoft Sans Serif"/>
              </a:rPr>
              <a:t>courses</a:t>
            </a:r>
            <a:r>
              <a:rPr lang="it-IT" sz="2800" dirty="0">
                <a:latin typeface="Microsoft Sans Serif"/>
                <a:cs typeface="Microsoft Sans Serif"/>
              </a:rPr>
              <a:t> </a:t>
            </a:r>
            <a:r>
              <a:rPr lang="it-IT" sz="2800" dirty="0" err="1">
                <a:latin typeface="Microsoft Sans Serif"/>
                <a:cs typeface="Microsoft Sans Serif"/>
              </a:rPr>
              <a:t>covering</a:t>
            </a:r>
            <a:r>
              <a:rPr lang="it-IT" sz="2800" dirty="0">
                <a:latin typeface="Microsoft Sans Serif"/>
                <a:cs typeface="Microsoft Sans Serif"/>
              </a:rPr>
              <a:t> </a:t>
            </a:r>
            <a:r>
              <a:rPr lang="it-IT" sz="2800" dirty="0" err="1">
                <a:latin typeface="Microsoft Sans Serif"/>
                <a:cs typeface="Microsoft Sans Serif"/>
              </a:rPr>
              <a:t>all</a:t>
            </a:r>
            <a:r>
              <a:rPr lang="it-IT" sz="2800" dirty="0">
                <a:latin typeface="Microsoft Sans Serif"/>
                <a:cs typeface="Microsoft Sans Serif"/>
              </a:rPr>
              <a:t> </a:t>
            </a:r>
            <a:r>
              <a:rPr lang="it-IT" sz="2800" dirty="0" err="1">
                <a:latin typeface="Microsoft Sans Serif"/>
                <a:cs typeface="Microsoft Sans Serif"/>
              </a:rPr>
              <a:t>aspects</a:t>
            </a:r>
            <a:r>
              <a:rPr lang="it-IT" sz="2800" dirty="0">
                <a:latin typeface="Microsoft Sans Serif"/>
                <a:cs typeface="Microsoft Sans Serif"/>
              </a:rPr>
              <a:t> of international trade, standards, payments and </a:t>
            </a:r>
            <a:r>
              <a:rPr lang="it-IT" sz="2800" dirty="0" err="1">
                <a:latin typeface="Microsoft Sans Serif"/>
                <a:cs typeface="Microsoft Sans Serif"/>
              </a:rPr>
              <a:t>logistics</a:t>
            </a:r>
            <a:r>
              <a:rPr lang="it-IT" sz="2800" dirty="0">
                <a:latin typeface="Microsoft Sans Serif"/>
                <a:cs typeface="Microsoft Sans Serif"/>
              </a:rPr>
              <a:t>.</a:t>
            </a:r>
          </a:p>
          <a:p>
            <a:pPr marL="469900" marR="5080" indent="-457200">
              <a:lnSpc>
                <a:spcPct val="116100"/>
              </a:lnSpc>
              <a:spcBef>
                <a:spcPts val="100"/>
              </a:spcBef>
              <a:buFont typeface="Wingdings" panose="05000000000000000000" pitchFamily="2" charset="2"/>
              <a:buChar char="Ø"/>
            </a:pPr>
            <a:r>
              <a:rPr lang="it-IT" sz="2800" dirty="0" err="1">
                <a:latin typeface="Microsoft Sans Serif"/>
                <a:cs typeface="Microsoft Sans Serif"/>
              </a:rPr>
              <a:t>Established</a:t>
            </a:r>
            <a:r>
              <a:rPr lang="it-IT" sz="2800" dirty="0">
                <a:latin typeface="Microsoft Sans Serif"/>
                <a:cs typeface="Microsoft Sans Serif"/>
              </a:rPr>
              <a:t> the </a:t>
            </a:r>
            <a:r>
              <a:rPr lang="it-IT" sz="2800" dirty="0" err="1">
                <a:latin typeface="Microsoft Sans Serif"/>
                <a:cs typeface="Microsoft Sans Serif"/>
              </a:rPr>
              <a:t>Council</a:t>
            </a:r>
            <a:r>
              <a:rPr lang="it-IT" sz="2800" dirty="0">
                <a:latin typeface="Microsoft Sans Serif"/>
                <a:cs typeface="Microsoft Sans Serif"/>
              </a:rPr>
              <a:t> of </a:t>
            </a:r>
            <a:r>
              <a:rPr lang="it-IT" sz="2800" dirty="0" err="1">
                <a:latin typeface="Microsoft Sans Serif"/>
                <a:cs typeface="Microsoft Sans Serif"/>
              </a:rPr>
              <a:t>Exporters</a:t>
            </a:r>
            <a:r>
              <a:rPr lang="it-IT" sz="2800" dirty="0">
                <a:latin typeface="Microsoft Sans Serif"/>
                <a:cs typeface="Microsoft Sans Serif"/>
              </a:rPr>
              <a:t> &amp; </a:t>
            </a:r>
            <a:r>
              <a:rPr lang="it-IT" sz="2800" dirty="0" err="1">
                <a:latin typeface="Microsoft Sans Serif"/>
                <a:cs typeface="Microsoft Sans Serif"/>
              </a:rPr>
              <a:t>Importers</a:t>
            </a:r>
            <a:r>
              <a:rPr lang="it-IT" sz="2800" dirty="0">
                <a:latin typeface="Microsoft Sans Serif"/>
                <a:cs typeface="Microsoft Sans Serif"/>
              </a:rPr>
              <a:t>.</a:t>
            </a:r>
          </a:p>
          <a:p>
            <a:pPr marL="469900" marR="5080" indent="-457200">
              <a:lnSpc>
                <a:spcPct val="116100"/>
              </a:lnSpc>
              <a:spcBef>
                <a:spcPts val="100"/>
              </a:spcBef>
              <a:buFont typeface="Wingdings" panose="05000000000000000000" pitchFamily="2" charset="2"/>
              <a:buChar char="Ø"/>
            </a:pPr>
            <a:r>
              <a:rPr lang="it-IT" sz="2800" dirty="0">
                <a:latin typeface="Microsoft Sans Serif"/>
                <a:cs typeface="Microsoft Sans Serif"/>
              </a:rPr>
              <a:t>Work with </a:t>
            </a:r>
            <a:r>
              <a:rPr lang="it-IT" sz="2800" dirty="0" err="1">
                <a:latin typeface="Microsoft Sans Serif"/>
                <a:cs typeface="Microsoft Sans Serif"/>
              </a:rPr>
              <a:t>foreign</a:t>
            </a:r>
            <a:r>
              <a:rPr lang="it-IT" sz="2800" dirty="0">
                <a:latin typeface="Microsoft Sans Serif"/>
                <a:cs typeface="Microsoft Sans Serif"/>
              </a:rPr>
              <a:t> </a:t>
            </a:r>
            <a:r>
              <a:rPr lang="it-IT" sz="2800" dirty="0" err="1">
                <a:latin typeface="Microsoft Sans Serif"/>
                <a:cs typeface="Microsoft Sans Serif"/>
              </a:rPr>
              <a:t>embassies</a:t>
            </a:r>
            <a:r>
              <a:rPr lang="it-IT" sz="2800" dirty="0">
                <a:latin typeface="Microsoft Sans Serif"/>
                <a:cs typeface="Microsoft Sans Serif"/>
              </a:rPr>
              <a:t> &amp; </a:t>
            </a:r>
            <a:r>
              <a:rPr lang="it-IT" sz="2800" dirty="0" err="1">
                <a:latin typeface="Microsoft Sans Serif"/>
                <a:cs typeface="Microsoft Sans Serif"/>
              </a:rPr>
              <a:t>consulates</a:t>
            </a:r>
            <a:r>
              <a:rPr lang="it-IT" sz="2800" dirty="0">
                <a:latin typeface="Microsoft Sans Serif"/>
                <a:cs typeface="Microsoft Sans Serif"/>
              </a:rPr>
              <a:t> to help </a:t>
            </a:r>
            <a:r>
              <a:rPr lang="it-IT" sz="2800" dirty="0" err="1">
                <a:latin typeface="Microsoft Sans Serif"/>
                <a:cs typeface="Microsoft Sans Serif"/>
              </a:rPr>
              <a:t>foreign</a:t>
            </a:r>
            <a:r>
              <a:rPr lang="it-IT" sz="2800" dirty="0">
                <a:latin typeface="Microsoft Sans Serif"/>
                <a:cs typeface="Microsoft Sans Serif"/>
              </a:rPr>
              <a:t> businesses operate in Ukraine.</a:t>
            </a:r>
          </a:p>
          <a:p>
            <a:pPr marL="469900" marR="5080" indent="-457200">
              <a:lnSpc>
                <a:spcPct val="116100"/>
              </a:lnSpc>
              <a:spcBef>
                <a:spcPts val="100"/>
              </a:spcBef>
              <a:buFont typeface="Wingdings" panose="05000000000000000000" pitchFamily="2" charset="2"/>
              <a:buChar char="Ø"/>
            </a:pPr>
            <a:r>
              <a:rPr lang="it-IT" sz="2800" dirty="0">
                <a:latin typeface="Microsoft Sans Serif"/>
                <a:cs typeface="Microsoft Sans Serif"/>
              </a:rPr>
              <a:t>Work with Trade Club </a:t>
            </a:r>
            <a:r>
              <a:rPr lang="it-IT" sz="2800" dirty="0" err="1">
                <a:latin typeface="Microsoft Sans Serif"/>
                <a:cs typeface="Microsoft Sans Serif"/>
              </a:rPr>
              <a:t>which</a:t>
            </a:r>
            <a:r>
              <a:rPr lang="it-IT" sz="2800" dirty="0">
                <a:latin typeface="Microsoft Sans Serif"/>
                <a:cs typeface="Microsoft Sans Serif"/>
              </a:rPr>
              <a:t> </a:t>
            </a:r>
            <a:r>
              <a:rPr lang="it-IT" sz="2800" dirty="0" err="1">
                <a:latin typeface="Microsoft Sans Serif"/>
                <a:cs typeface="Microsoft Sans Serif"/>
              </a:rPr>
              <a:t>unites</a:t>
            </a:r>
            <a:r>
              <a:rPr lang="it-IT" sz="2800" dirty="0">
                <a:latin typeface="Microsoft Sans Serif"/>
                <a:cs typeface="Microsoft Sans Serif"/>
              </a:rPr>
              <a:t> </a:t>
            </a:r>
            <a:r>
              <a:rPr lang="it-IT" sz="2800" dirty="0" err="1">
                <a:latin typeface="Microsoft Sans Serif"/>
                <a:cs typeface="Microsoft Sans Serif"/>
              </a:rPr>
              <a:t>all</a:t>
            </a:r>
            <a:r>
              <a:rPr lang="it-IT" sz="2800" dirty="0">
                <a:latin typeface="Microsoft Sans Serif"/>
                <a:cs typeface="Microsoft Sans Serif"/>
              </a:rPr>
              <a:t> </a:t>
            </a:r>
            <a:r>
              <a:rPr lang="it-IT" sz="2800" dirty="0" err="1">
                <a:latin typeface="Microsoft Sans Serif"/>
                <a:cs typeface="Microsoft Sans Serif"/>
              </a:rPr>
              <a:t>accredited</a:t>
            </a:r>
            <a:r>
              <a:rPr lang="it-IT" sz="2800" dirty="0">
                <a:latin typeface="Microsoft Sans Serif"/>
                <a:cs typeface="Microsoft Sans Serif"/>
              </a:rPr>
              <a:t> sales </a:t>
            </a:r>
            <a:r>
              <a:rPr lang="it-IT" sz="2800" dirty="0" err="1">
                <a:latin typeface="Microsoft Sans Serif"/>
                <a:cs typeface="Microsoft Sans Serif"/>
              </a:rPr>
              <a:t>representatives</a:t>
            </a:r>
            <a:r>
              <a:rPr lang="it-IT" sz="2800" dirty="0">
                <a:latin typeface="Microsoft Sans Serif"/>
                <a:cs typeface="Microsoft Sans Serif"/>
              </a:rPr>
              <a:t> to facilitate the work of </a:t>
            </a:r>
            <a:r>
              <a:rPr lang="it-IT" sz="2800" dirty="0" err="1">
                <a:latin typeface="Microsoft Sans Serif"/>
                <a:cs typeface="Microsoft Sans Serif"/>
              </a:rPr>
              <a:t>exporters</a:t>
            </a:r>
            <a:r>
              <a:rPr lang="it-IT" sz="2800" dirty="0">
                <a:latin typeface="Microsoft Sans Serif"/>
                <a:cs typeface="Microsoft Sans Serif"/>
              </a:rPr>
              <a:t> and </a:t>
            </a:r>
            <a:r>
              <a:rPr lang="it-IT" sz="2800" dirty="0" err="1">
                <a:latin typeface="Microsoft Sans Serif"/>
                <a:cs typeface="Microsoft Sans Serif"/>
              </a:rPr>
              <a:t>importers</a:t>
            </a:r>
            <a:r>
              <a:rPr lang="it-IT" sz="2800" dirty="0">
                <a:latin typeface="Microsoft Sans Serif"/>
                <a:cs typeface="Microsoft Sans Serif"/>
              </a:rPr>
              <a:t>.</a:t>
            </a:r>
          </a:p>
          <a:p>
            <a:pPr marL="12700" marR="5080">
              <a:lnSpc>
                <a:spcPct val="116100"/>
              </a:lnSpc>
              <a:spcBef>
                <a:spcPts val="100"/>
              </a:spcBef>
            </a:pPr>
            <a:endParaRPr sz="2800" dirty="0">
              <a:latin typeface="Microsoft Sans Serif"/>
              <a:cs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1581530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946973-1EFD-D3AD-4EF3-8A892668C7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>
            <a:extLst>
              <a:ext uri="{FF2B5EF4-FFF2-40B4-BE49-F238E27FC236}">
                <a16:creationId xmlns:a16="http://schemas.microsoft.com/office/drawing/2014/main" id="{8F17C316-F796-2ED4-7402-F2B90C945BCB}"/>
              </a:ext>
            </a:extLst>
          </p:cNvPr>
          <p:cNvGrpSpPr/>
          <p:nvPr/>
        </p:nvGrpSpPr>
        <p:grpSpPr>
          <a:xfrm>
            <a:off x="5403550" y="0"/>
            <a:ext cx="12884785" cy="10274300"/>
            <a:chOff x="5403550" y="0"/>
            <a:chExt cx="12884785" cy="10274300"/>
          </a:xfrm>
        </p:grpSpPr>
        <p:sp>
          <p:nvSpPr>
            <p:cNvPr id="3" name="object 3">
              <a:extLst>
                <a:ext uri="{FF2B5EF4-FFF2-40B4-BE49-F238E27FC236}">
                  <a16:creationId xmlns:a16="http://schemas.microsoft.com/office/drawing/2014/main" id="{40B18DDC-D3AC-0BCB-9C83-1C585D11E3AB}"/>
                </a:ext>
              </a:extLst>
            </p:cNvPr>
            <p:cNvSpPr/>
            <p:nvPr/>
          </p:nvSpPr>
          <p:spPr>
            <a:xfrm>
              <a:off x="5403550" y="0"/>
              <a:ext cx="12884785" cy="10274300"/>
            </a:xfrm>
            <a:custGeom>
              <a:avLst/>
              <a:gdLst/>
              <a:ahLst/>
              <a:cxnLst/>
              <a:rect l="l" t="t" r="r" b="b"/>
              <a:pathLst>
                <a:path w="12884785" h="10274300">
                  <a:moveTo>
                    <a:pt x="12884449" y="10274300"/>
                  </a:moveTo>
                  <a:lnTo>
                    <a:pt x="1005886" y="10274300"/>
                  </a:lnTo>
                  <a:lnTo>
                    <a:pt x="980996" y="10172700"/>
                  </a:lnTo>
                  <a:lnTo>
                    <a:pt x="952821" y="10172700"/>
                  </a:lnTo>
                  <a:lnTo>
                    <a:pt x="925016" y="10045700"/>
                  </a:lnTo>
                  <a:lnTo>
                    <a:pt x="897582" y="10045700"/>
                  </a:lnTo>
                  <a:lnTo>
                    <a:pt x="870521" y="9918700"/>
                  </a:lnTo>
                  <a:lnTo>
                    <a:pt x="843835" y="9918700"/>
                  </a:lnTo>
                  <a:lnTo>
                    <a:pt x="817526" y="9791700"/>
                  </a:lnTo>
                  <a:lnTo>
                    <a:pt x="791596" y="9664700"/>
                  </a:lnTo>
                  <a:lnTo>
                    <a:pt x="766046" y="9664700"/>
                  </a:lnTo>
                  <a:lnTo>
                    <a:pt x="740879" y="9537700"/>
                  </a:lnTo>
                  <a:lnTo>
                    <a:pt x="716097" y="9537700"/>
                  </a:lnTo>
                  <a:lnTo>
                    <a:pt x="691701" y="9410700"/>
                  </a:lnTo>
                  <a:lnTo>
                    <a:pt x="667693" y="9410700"/>
                  </a:lnTo>
                  <a:lnTo>
                    <a:pt x="644075" y="9283700"/>
                  </a:lnTo>
                  <a:lnTo>
                    <a:pt x="620849" y="9283700"/>
                  </a:lnTo>
                  <a:lnTo>
                    <a:pt x="598017" y="9156700"/>
                  </a:lnTo>
                  <a:lnTo>
                    <a:pt x="575580" y="9029700"/>
                  </a:lnTo>
                  <a:lnTo>
                    <a:pt x="553542" y="9029700"/>
                  </a:lnTo>
                  <a:lnTo>
                    <a:pt x="531902" y="8902700"/>
                  </a:lnTo>
                  <a:lnTo>
                    <a:pt x="510665" y="8902700"/>
                  </a:lnTo>
                  <a:lnTo>
                    <a:pt x="489830" y="8775700"/>
                  </a:lnTo>
                  <a:lnTo>
                    <a:pt x="469401" y="8775700"/>
                  </a:lnTo>
                  <a:lnTo>
                    <a:pt x="449379" y="8648700"/>
                  </a:lnTo>
                  <a:lnTo>
                    <a:pt x="429765" y="8521700"/>
                  </a:lnTo>
                  <a:lnTo>
                    <a:pt x="410563" y="8521700"/>
                  </a:lnTo>
                  <a:lnTo>
                    <a:pt x="391773" y="8394700"/>
                  </a:lnTo>
                  <a:lnTo>
                    <a:pt x="373398" y="8394700"/>
                  </a:lnTo>
                  <a:lnTo>
                    <a:pt x="355439" y="8267700"/>
                  </a:lnTo>
                  <a:lnTo>
                    <a:pt x="337899" y="8267700"/>
                  </a:lnTo>
                  <a:lnTo>
                    <a:pt x="320779" y="8140700"/>
                  </a:lnTo>
                  <a:lnTo>
                    <a:pt x="304081" y="8013700"/>
                  </a:lnTo>
                  <a:lnTo>
                    <a:pt x="287807" y="8013700"/>
                  </a:lnTo>
                  <a:lnTo>
                    <a:pt x="271959" y="7886700"/>
                  </a:lnTo>
                  <a:lnTo>
                    <a:pt x="256539" y="7886700"/>
                  </a:lnTo>
                  <a:lnTo>
                    <a:pt x="241548" y="7759700"/>
                  </a:lnTo>
                  <a:lnTo>
                    <a:pt x="226989" y="7632700"/>
                  </a:lnTo>
                  <a:lnTo>
                    <a:pt x="212863" y="7632700"/>
                  </a:lnTo>
                  <a:lnTo>
                    <a:pt x="199173" y="7505700"/>
                  </a:lnTo>
                  <a:lnTo>
                    <a:pt x="185920" y="7505700"/>
                  </a:lnTo>
                  <a:lnTo>
                    <a:pt x="173106" y="7378700"/>
                  </a:lnTo>
                  <a:lnTo>
                    <a:pt x="160733" y="7251700"/>
                  </a:lnTo>
                  <a:lnTo>
                    <a:pt x="148803" y="7251700"/>
                  </a:lnTo>
                  <a:lnTo>
                    <a:pt x="137318" y="7124700"/>
                  </a:lnTo>
                  <a:lnTo>
                    <a:pt x="126280" y="6997700"/>
                  </a:lnTo>
                  <a:lnTo>
                    <a:pt x="115689" y="6997700"/>
                  </a:lnTo>
                  <a:lnTo>
                    <a:pt x="105550" y="6870700"/>
                  </a:lnTo>
                  <a:lnTo>
                    <a:pt x="95862" y="6870700"/>
                  </a:lnTo>
                  <a:lnTo>
                    <a:pt x="86629" y="6743700"/>
                  </a:lnTo>
                  <a:lnTo>
                    <a:pt x="77852" y="6616700"/>
                  </a:lnTo>
                  <a:lnTo>
                    <a:pt x="69533" y="6616700"/>
                  </a:lnTo>
                  <a:lnTo>
                    <a:pt x="61673" y="6489700"/>
                  </a:lnTo>
                  <a:lnTo>
                    <a:pt x="54276" y="6362700"/>
                  </a:lnTo>
                  <a:lnTo>
                    <a:pt x="47342" y="6362700"/>
                  </a:lnTo>
                  <a:lnTo>
                    <a:pt x="40873" y="6235700"/>
                  </a:lnTo>
                  <a:lnTo>
                    <a:pt x="34872" y="6235700"/>
                  </a:lnTo>
                  <a:lnTo>
                    <a:pt x="29340" y="6108700"/>
                  </a:lnTo>
                  <a:lnTo>
                    <a:pt x="24279" y="5981700"/>
                  </a:lnTo>
                  <a:lnTo>
                    <a:pt x="19692" y="5981700"/>
                  </a:lnTo>
                  <a:lnTo>
                    <a:pt x="15579" y="5854700"/>
                  </a:lnTo>
                  <a:lnTo>
                    <a:pt x="11943" y="5727700"/>
                  </a:lnTo>
                  <a:lnTo>
                    <a:pt x="8785" y="5727700"/>
                  </a:lnTo>
                  <a:lnTo>
                    <a:pt x="6109" y="5600700"/>
                  </a:lnTo>
                  <a:lnTo>
                    <a:pt x="3914" y="5473700"/>
                  </a:lnTo>
                  <a:lnTo>
                    <a:pt x="2204" y="5473700"/>
                  </a:lnTo>
                  <a:lnTo>
                    <a:pt x="981" y="5346700"/>
                  </a:lnTo>
                  <a:lnTo>
                    <a:pt x="245" y="5346700"/>
                  </a:lnTo>
                  <a:lnTo>
                    <a:pt x="0" y="5219700"/>
                  </a:lnTo>
                  <a:lnTo>
                    <a:pt x="245" y="5092700"/>
                  </a:lnTo>
                  <a:lnTo>
                    <a:pt x="981" y="5092700"/>
                  </a:lnTo>
                  <a:lnTo>
                    <a:pt x="2204" y="4965700"/>
                  </a:lnTo>
                  <a:lnTo>
                    <a:pt x="3914" y="4838700"/>
                  </a:lnTo>
                  <a:lnTo>
                    <a:pt x="6109" y="4838700"/>
                  </a:lnTo>
                  <a:lnTo>
                    <a:pt x="8785" y="4711700"/>
                  </a:lnTo>
                  <a:lnTo>
                    <a:pt x="11943" y="4584700"/>
                  </a:lnTo>
                  <a:lnTo>
                    <a:pt x="15579" y="4584700"/>
                  </a:lnTo>
                  <a:lnTo>
                    <a:pt x="19692" y="4457700"/>
                  </a:lnTo>
                  <a:lnTo>
                    <a:pt x="24279" y="4330700"/>
                  </a:lnTo>
                  <a:lnTo>
                    <a:pt x="29340" y="4330700"/>
                  </a:lnTo>
                  <a:lnTo>
                    <a:pt x="34872" y="4203700"/>
                  </a:lnTo>
                  <a:lnTo>
                    <a:pt x="40873" y="4203700"/>
                  </a:lnTo>
                  <a:lnTo>
                    <a:pt x="47342" y="4076700"/>
                  </a:lnTo>
                  <a:lnTo>
                    <a:pt x="54276" y="3949700"/>
                  </a:lnTo>
                  <a:lnTo>
                    <a:pt x="61673" y="3949700"/>
                  </a:lnTo>
                  <a:lnTo>
                    <a:pt x="69533" y="3822700"/>
                  </a:lnTo>
                  <a:lnTo>
                    <a:pt x="77852" y="3695700"/>
                  </a:lnTo>
                  <a:lnTo>
                    <a:pt x="86629" y="3695700"/>
                  </a:lnTo>
                  <a:lnTo>
                    <a:pt x="95862" y="3568700"/>
                  </a:lnTo>
                  <a:lnTo>
                    <a:pt x="105550" y="3441700"/>
                  </a:lnTo>
                  <a:lnTo>
                    <a:pt x="115689" y="3441700"/>
                  </a:lnTo>
                  <a:lnTo>
                    <a:pt x="126280" y="3314700"/>
                  </a:lnTo>
                  <a:lnTo>
                    <a:pt x="137318" y="3314700"/>
                  </a:lnTo>
                  <a:lnTo>
                    <a:pt x="148803" y="3187700"/>
                  </a:lnTo>
                  <a:lnTo>
                    <a:pt x="160733" y="3060700"/>
                  </a:lnTo>
                  <a:lnTo>
                    <a:pt x="173106" y="3060700"/>
                  </a:lnTo>
                  <a:lnTo>
                    <a:pt x="185920" y="2933700"/>
                  </a:lnTo>
                  <a:lnTo>
                    <a:pt x="199173" y="2933700"/>
                  </a:lnTo>
                  <a:lnTo>
                    <a:pt x="212863" y="2806700"/>
                  </a:lnTo>
                  <a:lnTo>
                    <a:pt x="226989" y="2679700"/>
                  </a:lnTo>
                  <a:lnTo>
                    <a:pt x="241548" y="2679700"/>
                  </a:lnTo>
                  <a:lnTo>
                    <a:pt x="256539" y="2552700"/>
                  </a:lnTo>
                  <a:lnTo>
                    <a:pt x="271959" y="2552700"/>
                  </a:lnTo>
                  <a:lnTo>
                    <a:pt x="287807" y="2425700"/>
                  </a:lnTo>
                  <a:lnTo>
                    <a:pt x="304081" y="2298700"/>
                  </a:lnTo>
                  <a:lnTo>
                    <a:pt x="320779" y="2298700"/>
                  </a:lnTo>
                  <a:lnTo>
                    <a:pt x="337899" y="2171700"/>
                  </a:lnTo>
                  <a:lnTo>
                    <a:pt x="355439" y="2171700"/>
                  </a:lnTo>
                  <a:lnTo>
                    <a:pt x="373398" y="2044700"/>
                  </a:lnTo>
                  <a:lnTo>
                    <a:pt x="391773" y="1917700"/>
                  </a:lnTo>
                  <a:lnTo>
                    <a:pt x="410563" y="1917700"/>
                  </a:lnTo>
                  <a:lnTo>
                    <a:pt x="429765" y="1790700"/>
                  </a:lnTo>
                  <a:lnTo>
                    <a:pt x="449379" y="1790700"/>
                  </a:lnTo>
                  <a:lnTo>
                    <a:pt x="469401" y="1663700"/>
                  </a:lnTo>
                  <a:lnTo>
                    <a:pt x="489830" y="1663700"/>
                  </a:lnTo>
                  <a:lnTo>
                    <a:pt x="510665" y="1536700"/>
                  </a:lnTo>
                  <a:lnTo>
                    <a:pt x="531902" y="1409700"/>
                  </a:lnTo>
                  <a:lnTo>
                    <a:pt x="553542" y="1409700"/>
                  </a:lnTo>
                  <a:lnTo>
                    <a:pt x="575580" y="1282700"/>
                  </a:lnTo>
                  <a:lnTo>
                    <a:pt x="598017" y="1282700"/>
                  </a:lnTo>
                  <a:lnTo>
                    <a:pt x="620849" y="1155700"/>
                  </a:lnTo>
                  <a:lnTo>
                    <a:pt x="644075" y="1155700"/>
                  </a:lnTo>
                  <a:lnTo>
                    <a:pt x="667693" y="1028700"/>
                  </a:lnTo>
                  <a:lnTo>
                    <a:pt x="691701" y="901700"/>
                  </a:lnTo>
                  <a:lnTo>
                    <a:pt x="716097" y="901700"/>
                  </a:lnTo>
                  <a:lnTo>
                    <a:pt x="740879" y="774700"/>
                  </a:lnTo>
                  <a:lnTo>
                    <a:pt x="766046" y="774700"/>
                  </a:lnTo>
                  <a:lnTo>
                    <a:pt x="791596" y="647700"/>
                  </a:lnTo>
                  <a:lnTo>
                    <a:pt x="817526" y="647700"/>
                  </a:lnTo>
                  <a:lnTo>
                    <a:pt x="843835" y="520700"/>
                  </a:lnTo>
                  <a:lnTo>
                    <a:pt x="870521" y="520700"/>
                  </a:lnTo>
                  <a:lnTo>
                    <a:pt x="897582" y="393700"/>
                  </a:lnTo>
                  <a:lnTo>
                    <a:pt x="925016" y="393700"/>
                  </a:lnTo>
                  <a:lnTo>
                    <a:pt x="952821" y="266700"/>
                  </a:lnTo>
                  <a:lnTo>
                    <a:pt x="980996" y="266700"/>
                  </a:lnTo>
                  <a:lnTo>
                    <a:pt x="1009538" y="139700"/>
                  </a:lnTo>
                  <a:lnTo>
                    <a:pt x="1038445" y="12700"/>
                  </a:lnTo>
                  <a:lnTo>
                    <a:pt x="1067717" y="12700"/>
                  </a:lnTo>
                  <a:lnTo>
                    <a:pt x="1071508" y="0"/>
                  </a:lnTo>
                  <a:lnTo>
                    <a:pt x="12884449" y="0"/>
                  </a:lnTo>
                  <a:lnTo>
                    <a:pt x="12884449" y="102743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>
              <a:extLst>
                <a:ext uri="{FF2B5EF4-FFF2-40B4-BE49-F238E27FC236}">
                  <a16:creationId xmlns:a16="http://schemas.microsoft.com/office/drawing/2014/main" id="{C6F2A2A3-6612-2CEB-B7FB-8474705278AD}"/>
                </a:ext>
              </a:extLst>
            </p:cNvPr>
            <p:cNvSpPr/>
            <p:nvPr/>
          </p:nvSpPr>
          <p:spPr>
            <a:xfrm>
              <a:off x="6029727" y="9258299"/>
              <a:ext cx="9707245" cy="0"/>
            </a:xfrm>
            <a:custGeom>
              <a:avLst/>
              <a:gdLst/>
              <a:ahLst/>
              <a:cxnLst/>
              <a:rect l="l" t="t" r="r" b="b"/>
              <a:pathLst>
                <a:path w="9707244">
                  <a:moveTo>
                    <a:pt x="0" y="0"/>
                  </a:moveTo>
                  <a:lnTo>
                    <a:pt x="9706992" y="0"/>
                  </a:lnTo>
                </a:path>
              </a:pathLst>
            </a:custGeom>
            <a:ln w="1904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>
              <a:extLst>
                <a:ext uri="{FF2B5EF4-FFF2-40B4-BE49-F238E27FC236}">
                  <a16:creationId xmlns:a16="http://schemas.microsoft.com/office/drawing/2014/main" id="{85D7264E-99D7-DD08-9C02-A24BB8A66247}"/>
                </a:ext>
              </a:extLst>
            </p:cNvPr>
            <p:cNvSpPr/>
            <p:nvPr/>
          </p:nvSpPr>
          <p:spPr>
            <a:xfrm>
              <a:off x="16470059" y="8940990"/>
              <a:ext cx="334645" cy="635000"/>
            </a:xfrm>
            <a:custGeom>
              <a:avLst/>
              <a:gdLst/>
              <a:ahLst/>
              <a:cxnLst/>
              <a:rect l="l" t="t" r="r" b="b"/>
              <a:pathLst>
                <a:path w="334644" h="635000">
                  <a:moveTo>
                    <a:pt x="63461" y="0"/>
                  </a:moveTo>
                  <a:lnTo>
                    <a:pt x="63" y="0"/>
                  </a:lnTo>
                  <a:lnTo>
                    <a:pt x="63" y="2540"/>
                  </a:lnTo>
                  <a:lnTo>
                    <a:pt x="12" y="629920"/>
                  </a:lnTo>
                  <a:lnTo>
                    <a:pt x="0" y="631190"/>
                  </a:lnTo>
                  <a:lnTo>
                    <a:pt x="25" y="632460"/>
                  </a:lnTo>
                  <a:lnTo>
                    <a:pt x="127" y="633730"/>
                  </a:lnTo>
                  <a:lnTo>
                    <a:pt x="8928" y="633730"/>
                  </a:lnTo>
                  <a:lnTo>
                    <a:pt x="8928" y="635000"/>
                  </a:lnTo>
                  <a:lnTo>
                    <a:pt x="44729" y="635000"/>
                  </a:lnTo>
                  <a:lnTo>
                    <a:pt x="44729" y="633730"/>
                  </a:lnTo>
                  <a:lnTo>
                    <a:pt x="63461" y="633730"/>
                  </a:lnTo>
                  <a:lnTo>
                    <a:pt x="63461" y="632460"/>
                  </a:lnTo>
                  <a:lnTo>
                    <a:pt x="63461" y="631190"/>
                  </a:lnTo>
                  <a:lnTo>
                    <a:pt x="63461" y="629920"/>
                  </a:lnTo>
                  <a:lnTo>
                    <a:pt x="63461" y="2540"/>
                  </a:lnTo>
                  <a:lnTo>
                    <a:pt x="63461" y="0"/>
                  </a:lnTo>
                  <a:close/>
                </a:path>
                <a:path w="334644" h="635000">
                  <a:moveTo>
                    <a:pt x="237096" y="75501"/>
                  </a:moveTo>
                  <a:lnTo>
                    <a:pt x="185089" y="39560"/>
                  </a:lnTo>
                  <a:lnTo>
                    <a:pt x="157264" y="82207"/>
                  </a:lnTo>
                  <a:lnTo>
                    <a:pt x="134620" y="127088"/>
                  </a:lnTo>
                  <a:lnTo>
                    <a:pt x="117132" y="173736"/>
                  </a:lnTo>
                  <a:lnTo>
                    <a:pt x="104762" y="221653"/>
                  </a:lnTo>
                  <a:lnTo>
                    <a:pt x="97447" y="270408"/>
                  </a:lnTo>
                  <a:lnTo>
                    <a:pt x="95186" y="319493"/>
                  </a:lnTo>
                  <a:lnTo>
                    <a:pt x="97904" y="368452"/>
                  </a:lnTo>
                  <a:lnTo>
                    <a:pt x="105587" y="416814"/>
                  </a:lnTo>
                  <a:lnTo>
                    <a:pt x="118186" y="464108"/>
                  </a:lnTo>
                  <a:lnTo>
                    <a:pt x="135674" y="509854"/>
                  </a:lnTo>
                  <a:lnTo>
                    <a:pt x="158000" y="553593"/>
                  </a:lnTo>
                  <a:lnTo>
                    <a:pt x="185127" y="594842"/>
                  </a:lnTo>
                  <a:lnTo>
                    <a:pt x="237096" y="558927"/>
                  </a:lnTo>
                  <a:lnTo>
                    <a:pt x="209105" y="514477"/>
                  </a:lnTo>
                  <a:lnTo>
                    <a:pt x="187198" y="468109"/>
                  </a:lnTo>
                  <a:lnTo>
                    <a:pt x="171437" y="419811"/>
                  </a:lnTo>
                  <a:lnTo>
                    <a:pt x="161912" y="369557"/>
                  </a:lnTo>
                  <a:lnTo>
                    <a:pt x="158711" y="317309"/>
                  </a:lnTo>
                  <a:lnTo>
                    <a:pt x="161899" y="265010"/>
                  </a:lnTo>
                  <a:lnTo>
                    <a:pt x="171411" y="214706"/>
                  </a:lnTo>
                  <a:lnTo>
                    <a:pt x="187172" y="166370"/>
                  </a:lnTo>
                  <a:lnTo>
                    <a:pt x="209092" y="119964"/>
                  </a:lnTo>
                  <a:lnTo>
                    <a:pt x="237096" y="75501"/>
                  </a:lnTo>
                  <a:close/>
                </a:path>
                <a:path w="334644" h="635000">
                  <a:moveTo>
                    <a:pt x="334556" y="412165"/>
                  </a:moveTo>
                  <a:lnTo>
                    <a:pt x="334530" y="410946"/>
                  </a:lnTo>
                  <a:lnTo>
                    <a:pt x="329425" y="410730"/>
                  </a:lnTo>
                  <a:lnTo>
                    <a:pt x="276225" y="378980"/>
                  </a:lnTo>
                  <a:lnTo>
                    <a:pt x="255016" y="331597"/>
                  </a:lnTo>
                  <a:lnTo>
                    <a:pt x="256095" y="295897"/>
                  </a:lnTo>
                  <a:lnTo>
                    <a:pt x="294614" y="239153"/>
                  </a:lnTo>
                  <a:lnTo>
                    <a:pt x="329742" y="224104"/>
                  </a:lnTo>
                  <a:lnTo>
                    <a:pt x="332155" y="223824"/>
                  </a:lnTo>
                  <a:lnTo>
                    <a:pt x="334543" y="223431"/>
                  </a:lnTo>
                  <a:lnTo>
                    <a:pt x="334543" y="222211"/>
                  </a:lnTo>
                  <a:lnTo>
                    <a:pt x="333514" y="220091"/>
                  </a:lnTo>
                  <a:lnTo>
                    <a:pt x="310184" y="165531"/>
                  </a:lnTo>
                  <a:lnTo>
                    <a:pt x="309714" y="164655"/>
                  </a:lnTo>
                  <a:lnTo>
                    <a:pt x="309308" y="163817"/>
                  </a:lnTo>
                  <a:lnTo>
                    <a:pt x="270395" y="179451"/>
                  </a:lnTo>
                  <a:lnTo>
                    <a:pt x="236397" y="205524"/>
                  </a:lnTo>
                  <a:lnTo>
                    <a:pt x="210019" y="240487"/>
                  </a:lnTo>
                  <a:lnTo>
                    <a:pt x="193967" y="282841"/>
                  </a:lnTo>
                  <a:lnTo>
                    <a:pt x="190919" y="331050"/>
                  </a:lnTo>
                  <a:lnTo>
                    <a:pt x="205371" y="385051"/>
                  </a:lnTo>
                  <a:lnTo>
                    <a:pt x="234175" y="426707"/>
                  </a:lnTo>
                  <a:lnTo>
                    <a:pt x="270979" y="455371"/>
                  </a:lnTo>
                  <a:lnTo>
                    <a:pt x="309460" y="470395"/>
                  </a:lnTo>
                  <a:lnTo>
                    <a:pt x="309829" y="469595"/>
                  </a:lnTo>
                  <a:lnTo>
                    <a:pt x="310235" y="468782"/>
                  </a:lnTo>
                  <a:lnTo>
                    <a:pt x="324231" y="436079"/>
                  </a:lnTo>
                  <a:lnTo>
                    <a:pt x="334556" y="412165"/>
                  </a:lnTo>
                  <a:close/>
                </a:path>
              </a:pathLst>
            </a:custGeom>
            <a:solidFill>
              <a:srgbClr val="007D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>
            <a:extLst>
              <a:ext uri="{FF2B5EF4-FFF2-40B4-BE49-F238E27FC236}">
                <a16:creationId xmlns:a16="http://schemas.microsoft.com/office/drawing/2014/main" id="{95704B23-5374-3C6A-1FEF-8493E1EFF02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04800" y="3187968"/>
            <a:ext cx="4876799" cy="2768064"/>
          </a:xfrm>
          <a:prstGeom prst="rect">
            <a:avLst/>
          </a:prstGeom>
        </p:spPr>
        <p:txBody>
          <a:bodyPr vert="horz" wrap="square" lIns="0" tIns="36194" rIns="0" bIns="0" rtlCol="0">
            <a:spAutoFit/>
          </a:bodyPr>
          <a:lstStyle/>
          <a:p>
            <a:pPr marL="12700" marR="5080">
              <a:lnSpc>
                <a:spcPts val="7120"/>
              </a:lnSpc>
              <a:spcBef>
                <a:spcPts val="284"/>
              </a:spcBef>
            </a:pPr>
            <a:r>
              <a:rPr lang="it-IT" spc="240" dirty="0">
                <a:solidFill>
                  <a:srgbClr val="FFFFFF"/>
                </a:solidFill>
              </a:rPr>
              <a:t>ICC </a:t>
            </a:r>
            <a:r>
              <a:rPr lang="it-IT" spc="240" dirty="0" err="1">
                <a:solidFill>
                  <a:srgbClr val="FFFFFF"/>
                </a:solidFill>
              </a:rPr>
              <a:t>Ukraine’s</a:t>
            </a:r>
            <a:r>
              <a:rPr lang="it-IT" spc="240" dirty="0">
                <a:solidFill>
                  <a:srgbClr val="FFFFFF"/>
                </a:solidFill>
              </a:rPr>
              <a:t> Services</a:t>
            </a:r>
            <a:endParaRPr spc="400" dirty="0">
              <a:solidFill>
                <a:srgbClr val="FFFFFF"/>
              </a:solidFill>
            </a:endParaRPr>
          </a:p>
        </p:txBody>
      </p:sp>
      <p:sp>
        <p:nvSpPr>
          <p:cNvPr id="8" name="object 8">
            <a:extLst>
              <a:ext uri="{FF2B5EF4-FFF2-40B4-BE49-F238E27FC236}">
                <a16:creationId xmlns:a16="http://schemas.microsoft.com/office/drawing/2014/main" id="{B8105471-117E-FB39-6B87-71E2201FCE90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110"/>
              </a:lnSpc>
            </a:pPr>
            <a:fld id="{81D60167-4931-47E6-BA6A-407CBD079E47}" type="slidenum">
              <a:rPr spc="-190" dirty="0"/>
              <a:t>5</a:t>
            </a:fld>
            <a:endParaRPr spc="-190" dirty="0"/>
          </a:p>
        </p:txBody>
      </p:sp>
      <p:sp>
        <p:nvSpPr>
          <p:cNvPr id="7" name="object 7">
            <a:extLst>
              <a:ext uri="{FF2B5EF4-FFF2-40B4-BE49-F238E27FC236}">
                <a16:creationId xmlns:a16="http://schemas.microsoft.com/office/drawing/2014/main" id="{EF499337-DE63-FF39-C22C-65AEB63B9410}"/>
              </a:ext>
            </a:extLst>
          </p:cNvPr>
          <p:cNvSpPr txBox="1"/>
          <p:nvPr/>
        </p:nvSpPr>
        <p:spPr>
          <a:xfrm>
            <a:off x="6029727" y="427372"/>
            <a:ext cx="11953473" cy="89181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16100"/>
              </a:lnSpc>
              <a:spcBef>
                <a:spcPts val="100"/>
              </a:spcBef>
            </a:pPr>
            <a:r>
              <a:rPr lang="it-IT" sz="2800" b="1" spc="110" dirty="0">
                <a:latin typeface="Microsoft Sans Serif"/>
                <a:cs typeface="Microsoft Sans Serif"/>
              </a:rPr>
              <a:t>ICC </a:t>
            </a:r>
            <a:r>
              <a:rPr lang="it-IT" sz="2800" b="1" spc="110" dirty="0" err="1">
                <a:latin typeface="Microsoft Sans Serif"/>
                <a:cs typeface="Microsoft Sans Serif"/>
              </a:rPr>
              <a:t>Ukraine’s</a:t>
            </a:r>
            <a:r>
              <a:rPr lang="it-IT" sz="2800" b="1" spc="110" dirty="0">
                <a:latin typeface="Microsoft Sans Serif"/>
                <a:cs typeface="Microsoft Sans Serif"/>
              </a:rPr>
              <a:t> Services By Business Sector</a:t>
            </a:r>
          </a:p>
          <a:p>
            <a:pPr marL="12700" marR="5080">
              <a:lnSpc>
                <a:spcPct val="116100"/>
              </a:lnSpc>
              <a:spcBef>
                <a:spcPts val="100"/>
              </a:spcBef>
            </a:pPr>
            <a:endParaRPr lang="it-IT" sz="1400" b="1" spc="110" dirty="0">
              <a:latin typeface="Microsoft Sans Serif"/>
              <a:cs typeface="Microsoft Sans Serif"/>
            </a:endParaRPr>
          </a:p>
          <a:p>
            <a:pPr marL="12700" marR="5080">
              <a:lnSpc>
                <a:spcPct val="116100"/>
              </a:lnSpc>
              <a:spcBef>
                <a:spcPts val="100"/>
              </a:spcBef>
              <a:tabLst>
                <a:tab pos="4125913" algn="l"/>
                <a:tab pos="7983538" algn="l"/>
              </a:tabLst>
            </a:pPr>
            <a:r>
              <a:rPr lang="en-GB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Business	Exporters</a:t>
            </a:r>
            <a:r>
              <a:rPr lang="en-GB" sz="32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GB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Manufacturers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4125913" algn="l"/>
                <a:tab pos="7983538" algn="l"/>
              </a:tabLst>
            </a:pP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Lobbying	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Export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faciliatation</a:t>
            </a:r>
            <a:r>
              <a:rPr lang="it-IT" sz="2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Search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for partners</a:t>
            </a:r>
            <a:endParaRPr lang="it-IT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4125913" algn="l"/>
                <a:tab pos="7983538" algn="l"/>
              </a:tabLst>
            </a:pPr>
            <a:r>
              <a:rPr lang="it-IT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Laws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&amp; </a:t>
            </a:r>
            <a:r>
              <a:rPr lang="it-IT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regulation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Consulting with Incoterms	Establishment of joint ventures</a:t>
            </a:r>
            <a:endParaRPr lang="it-IT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4125913" algn="l"/>
                <a:tab pos="7983538" algn="l"/>
              </a:tabLst>
            </a:pP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Investment &amp; </a:t>
            </a:r>
            <a:r>
              <a:rPr lang="it-IT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Grants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Cargo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examination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Improvement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legislations</a:t>
            </a:r>
            <a:endParaRPr lang="it-IT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4125913" algn="l"/>
                <a:tab pos="7983538" algn="l"/>
              </a:tabLst>
            </a:pP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New markets	International </a:t>
            </a:r>
            <a:r>
              <a:rPr lang="it-IT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contracts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ISO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Certification</a:t>
            </a:r>
            <a:endParaRPr lang="it-IT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4125913" algn="l"/>
                <a:tab pos="7983538" algn="l"/>
              </a:tabLst>
            </a:pP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Commercial </a:t>
            </a:r>
            <a:r>
              <a:rPr lang="it-IT" sz="24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contracts</a:t>
            </a:r>
            <a:r>
              <a:rPr lang="it-IT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Business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Cooperation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Centers	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Certification of specialists</a:t>
            </a:r>
            <a:endParaRPr lang="it-IT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4125913" algn="l"/>
                <a:tab pos="7983538" algn="l"/>
              </a:tabLst>
            </a:pP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International banking </a:t>
            </a:r>
            <a:r>
              <a:rPr lang="it-IT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issues</a:t>
            </a:r>
            <a:r>
              <a:rPr lang="it-IT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C.R.E.A.M. – R.R.</a:t>
            </a:r>
            <a:endParaRPr lang="en-GB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ct val="116100"/>
              </a:lnSpc>
              <a:spcBef>
                <a:spcPts val="100"/>
              </a:spcBef>
              <a:tabLst>
                <a:tab pos="4125913" algn="l"/>
                <a:tab pos="7983538" algn="l"/>
              </a:tabLst>
            </a:pP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ct val="116100"/>
              </a:lnSpc>
              <a:spcBef>
                <a:spcPts val="100"/>
              </a:spcBef>
              <a:tabLst>
                <a:tab pos="4125913" algn="l"/>
                <a:tab pos="7983538" algn="l"/>
              </a:tabLst>
            </a:pPr>
            <a:r>
              <a:rPr lang="en-GB" sz="3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Legal	Research	Events</a:t>
            </a:r>
            <a:endParaRPr lang="it-IT" sz="3200" b="1" dirty="0">
              <a:latin typeface="Microsoft Sans Serif"/>
              <a:cs typeface="Microsoft Sans Serif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4125913" algn="l"/>
                <a:tab pos="7983538" algn="l"/>
              </a:tabLst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International Arbitration	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Marketing	</a:t>
            </a: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Exhibitions</a:t>
            </a:r>
            <a:endParaRPr lang="it-IT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4125913" algn="l"/>
                <a:tab pos="7983538" algn="l"/>
              </a:tabLst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BASCAP – Intellectual Property	Risks	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Training</a:t>
            </a:r>
            <a:endParaRPr lang="it-IT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4125913" algn="l"/>
                <a:tab pos="7983538" algn="l"/>
              </a:tabLst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Force Majeure	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Technical documentation	Seminars</a:t>
            </a:r>
            <a:endParaRPr lang="it-IT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4125913" algn="l"/>
                <a:tab pos="7983538" algn="l"/>
              </a:tabLst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Antitrust 	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Expert opinions	Round-table discussions</a:t>
            </a:r>
            <a:endParaRPr lang="it-IT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4125913" algn="l"/>
                <a:tab pos="7983538" algn="l"/>
              </a:tabLst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Prevention of Commercial Crime		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Conferences</a:t>
            </a:r>
            <a:endParaRPr lang="it-IT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4125913" algn="l"/>
                <a:tab pos="7983538" algn="l"/>
              </a:tabLst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Household	</a:t>
            </a:r>
            <a:endParaRPr lang="it-IT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tabLst>
                <a:tab pos="4125913" algn="l"/>
                <a:tab pos="7983538" algn="l"/>
              </a:tabLst>
            </a:pPr>
            <a:r>
              <a:rPr lang="en-GB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Customs	</a:t>
            </a:r>
            <a:endParaRPr lang="it-IT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tabLst>
                <a:tab pos="4125913" algn="l"/>
                <a:tab pos="7983538" algn="l"/>
              </a:tabLst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Anti-raiding	</a:t>
            </a:r>
            <a:endParaRPr sz="2400" dirty="0">
              <a:latin typeface="Microsoft Sans Serif"/>
              <a:cs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2096997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368750" y="0"/>
            <a:ext cx="11919585" cy="10274300"/>
            <a:chOff x="6368750" y="0"/>
            <a:chExt cx="11919585" cy="10274300"/>
          </a:xfrm>
        </p:grpSpPr>
        <p:sp>
          <p:nvSpPr>
            <p:cNvPr id="3" name="object 3"/>
            <p:cNvSpPr/>
            <p:nvPr/>
          </p:nvSpPr>
          <p:spPr>
            <a:xfrm>
              <a:off x="6368750" y="0"/>
              <a:ext cx="11919585" cy="10274300"/>
            </a:xfrm>
            <a:custGeom>
              <a:avLst/>
              <a:gdLst/>
              <a:ahLst/>
              <a:cxnLst/>
              <a:rect l="l" t="t" r="r" b="b"/>
              <a:pathLst>
                <a:path w="11919585" h="10274300">
                  <a:moveTo>
                    <a:pt x="11919249" y="10274300"/>
                  </a:moveTo>
                  <a:lnTo>
                    <a:pt x="1005886" y="10274300"/>
                  </a:lnTo>
                  <a:lnTo>
                    <a:pt x="980996" y="10172700"/>
                  </a:lnTo>
                  <a:lnTo>
                    <a:pt x="952821" y="10172700"/>
                  </a:lnTo>
                  <a:lnTo>
                    <a:pt x="925016" y="10045700"/>
                  </a:lnTo>
                  <a:lnTo>
                    <a:pt x="897582" y="10045700"/>
                  </a:lnTo>
                  <a:lnTo>
                    <a:pt x="870521" y="9918700"/>
                  </a:lnTo>
                  <a:lnTo>
                    <a:pt x="843835" y="9918700"/>
                  </a:lnTo>
                  <a:lnTo>
                    <a:pt x="817526" y="9791700"/>
                  </a:lnTo>
                  <a:lnTo>
                    <a:pt x="791596" y="9664700"/>
                  </a:lnTo>
                  <a:lnTo>
                    <a:pt x="766047" y="9664700"/>
                  </a:lnTo>
                  <a:lnTo>
                    <a:pt x="740880" y="9537700"/>
                  </a:lnTo>
                  <a:lnTo>
                    <a:pt x="716097" y="9537700"/>
                  </a:lnTo>
                  <a:lnTo>
                    <a:pt x="691701" y="9410700"/>
                  </a:lnTo>
                  <a:lnTo>
                    <a:pt x="667693" y="9410700"/>
                  </a:lnTo>
                  <a:lnTo>
                    <a:pt x="644075" y="9283700"/>
                  </a:lnTo>
                  <a:lnTo>
                    <a:pt x="620849" y="9283700"/>
                  </a:lnTo>
                  <a:lnTo>
                    <a:pt x="598017" y="9156700"/>
                  </a:lnTo>
                  <a:lnTo>
                    <a:pt x="575580" y="9029700"/>
                  </a:lnTo>
                  <a:lnTo>
                    <a:pt x="553542" y="9029700"/>
                  </a:lnTo>
                  <a:lnTo>
                    <a:pt x="531903" y="8902700"/>
                  </a:lnTo>
                  <a:lnTo>
                    <a:pt x="510665" y="8902700"/>
                  </a:lnTo>
                  <a:lnTo>
                    <a:pt x="489830" y="8775700"/>
                  </a:lnTo>
                  <a:lnTo>
                    <a:pt x="469401" y="8775700"/>
                  </a:lnTo>
                  <a:lnTo>
                    <a:pt x="449379" y="8648700"/>
                  </a:lnTo>
                  <a:lnTo>
                    <a:pt x="429765" y="8521700"/>
                  </a:lnTo>
                  <a:lnTo>
                    <a:pt x="410563" y="8521700"/>
                  </a:lnTo>
                  <a:lnTo>
                    <a:pt x="391773" y="8394700"/>
                  </a:lnTo>
                  <a:lnTo>
                    <a:pt x="373398" y="8394700"/>
                  </a:lnTo>
                  <a:lnTo>
                    <a:pt x="355439" y="8267700"/>
                  </a:lnTo>
                  <a:lnTo>
                    <a:pt x="337899" y="8267700"/>
                  </a:lnTo>
                  <a:lnTo>
                    <a:pt x="320779" y="8140700"/>
                  </a:lnTo>
                  <a:lnTo>
                    <a:pt x="304081" y="8013700"/>
                  </a:lnTo>
                  <a:lnTo>
                    <a:pt x="287807" y="8013700"/>
                  </a:lnTo>
                  <a:lnTo>
                    <a:pt x="271959" y="7886700"/>
                  </a:lnTo>
                  <a:lnTo>
                    <a:pt x="256539" y="7886700"/>
                  </a:lnTo>
                  <a:lnTo>
                    <a:pt x="241548" y="7759700"/>
                  </a:lnTo>
                  <a:lnTo>
                    <a:pt x="226989" y="7632700"/>
                  </a:lnTo>
                  <a:lnTo>
                    <a:pt x="212864" y="7632700"/>
                  </a:lnTo>
                  <a:lnTo>
                    <a:pt x="199173" y="7505700"/>
                  </a:lnTo>
                  <a:lnTo>
                    <a:pt x="185920" y="7505700"/>
                  </a:lnTo>
                  <a:lnTo>
                    <a:pt x="173106" y="7378700"/>
                  </a:lnTo>
                  <a:lnTo>
                    <a:pt x="160734" y="7251700"/>
                  </a:lnTo>
                  <a:lnTo>
                    <a:pt x="148804" y="7251700"/>
                  </a:lnTo>
                  <a:lnTo>
                    <a:pt x="137318" y="7124700"/>
                  </a:lnTo>
                  <a:lnTo>
                    <a:pt x="126280" y="6997700"/>
                  </a:lnTo>
                  <a:lnTo>
                    <a:pt x="115690" y="6997700"/>
                  </a:lnTo>
                  <a:lnTo>
                    <a:pt x="105550" y="6870700"/>
                  </a:lnTo>
                  <a:lnTo>
                    <a:pt x="95862" y="6870700"/>
                  </a:lnTo>
                  <a:lnTo>
                    <a:pt x="86629" y="6743700"/>
                  </a:lnTo>
                  <a:lnTo>
                    <a:pt x="77852" y="6616700"/>
                  </a:lnTo>
                  <a:lnTo>
                    <a:pt x="69533" y="6616700"/>
                  </a:lnTo>
                  <a:lnTo>
                    <a:pt x="61673" y="6489700"/>
                  </a:lnTo>
                  <a:lnTo>
                    <a:pt x="54276" y="6362700"/>
                  </a:lnTo>
                  <a:lnTo>
                    <a:pt x="47342" y="6362700"/>
                  </a:lnTo>
                  <a:lnTo>
                    <a:pt x="40873" y="6235700"/>
                  </a:lnTo>
                  <a:lnTo>
                    <a:pt x="34872" y="6235700"/>
                  </a:lnTo>
                  <a:lnTo>
                    <a:pt x="29340" y="6108700"/>
                  </a:lnTo>
                  <a:lnTo>
                    <a:pt x="24279" y="5981700"/>
                  </a:lnTo>
                  <a:lnTo>
                    <a:pt x="19692" y="5981700"/>
                  </a:lnTo>
                  <a:lnTo>
                    <a:pt x="15579" y="5854700"/>
                  </a:lnTo>
                  <a:lnTo>
                    <a:pt x="11943" y="5727700"/>
                  </a:lnTo>
                  <a:lnTo>
                    <a:pt x="8786" y="5727700"/>
                  </a:lnTo>
                  <a:lnTo>
                    <a:pt x="6109" y="5600700"/>
                  </a:lnTo>
                  <a:lnTo>
                    <a:pt x="3914" y="5473700"/>
                  </a:lnTo>
                  <a:lnTo>
                    <a:pt x="2204" y="5473700"/>
                  </a:lnTo>
                  <a:lnTo>
                    <a:pt x="981" y="5346700"/>
                  </a:lnTo>
                  <a:lnTo>
                    <a:pt x="245" y="5346700"/>
                  </a:lnTo>
                  <a:lnTo>
                    <a:pt x="0" y="5219700"/>
                  </a:lnTo>
                  <a:lnTo>
                    <a:pt x="245" y="5092700"/>
                  </a:lnTo>
                  <a:lnTo>
                    <a:pt x="981" y="5092700"/>
                  </a:lnTo>
                  <a:lnTo>
                    <a:pt x="2204" y="4965700"/>
                  </a:lnTo>
                  <a:lnTo>
                    <a:pt x="3914" y="4838700"/>
                  </a:lnTo>
                  <a:lnTo>
                    <a:pt x="6109" y="4838700"/>
                  </a:lnTo>
                  <a:lnTo>
                    <a:pt x="8786" y="4711700"/>
                  </a:lnTo>
                  <a:lnTo>
                    <a:pt x="11943" y="4584700"/>
                  </a:lnTo>
                  <a:lnTo>
                    <a:pt x="15579" y="4584700"/>
                  </a:lnTo>
                  <a:lnTo>
                    <a:pt x="19692" y="4457700"/>
                  </a:lnTo>
                  <a:lnTo>
                    <a:pt x="24279" y="4330700"/>
                  </a:lnTo>
                  <a:lnTo>
                    <a:pt x="29340" y="4330700"/>
                  </a:lnTo>
                  <a:lnTo>
                    <a:pt x="34872" y="4203700"/>
                  </a:lnTo>
                  <a:lnTo>
                    <a:pt x="40873" y="4203700"/>
                  </a:lnTo>
                  <a:lnTo>
                    <a:pt x="47342" y="4076700"/>
                  </a:lnTo>
                  <a:lnTo>
                    <a:pt x="54276" y="3949700"/>
                  </a:lnTo>
                  <a:lnTo>
                    <a:pt x="61673" y="3949700"/>
                  </a:lnTo>
                  <a:lnTo>
                    <a:pt x="69533" y="3822700"/>
                  </a:lnTo>
                  <a:lnTo>
                    <a:pt x="77852" y="3695700"/>
                  </a:lnTo>
                  <a:lnTo>
                    <a:pt x="86629" y="3695700"/>
                  </a:lnTo>
                  <a:lnTo>
                    <a:pt x="95862" y="3568700"/>
                  </a:lnTo>
                  <a:lnTo>
                    <a:pt x="105550" y="3441700"/>
                  </a:lnTo>
                  <a:lnTo>
                    <a:pt x="115690" y="3441700"/>
                  </a:lnTo>
                  <a:lnTo>
                    <a:pt x="126280" y="3314700"/>
                  </a:lnTo>
                  <a:lnTo>
                    <a:pt x="137318" y="3314700"/>
                  </a:lnTo>
                  <a:lnTo>
                    <a:pt x="148804" y="3187700"/>
                  </a:lnTo>
                  <a:lnTo>
                    <a:pt x="160734" y="3060700"/>
                  </a:lnTo>
                  <a:lnTo>
                    <a:pt x="173106" y="3060700"/>
                  </a:lnTo>
                  <a:lnTo>
                    <a:pt x="185920" y="2933700"/>
                  </a:lnTo>
                  <a:lnTo>
                    <a:pt x="199173" y="2933700"/>
                  </a:lnTo>
                  <a:lnTo>
                    <a:pt x="212864" y="2806700"/>
                  </a:lnTo>
                  <a:lnTo>
                    <a:pt x="226989" y="2679700"/>
                  </a:lnTo>
                  <a:lnTo>
                    <a:pt x="241548" y="2679700"/>
                  </a:lnTo>
                  <a:lnTo>
                    <a:pt x="256539" y="2552700"/>
                  </a:lnTo>
                  <a:lnTo>
                    <a:pt x="271959" y="2552700"/>
                  </a:lnTo>
                  <a:lnTo>
                    <a:pt x="287807" y="2425700"/>
                  </a:lnTo>
                  <a:lnTo>
                    <a:pt x="304081" y="2298700"/>
                  </a:lnTo>
                  <a:lnTo>
                    <a:pt x="320779" y="2298700"/>
                  </a:lnTo>
                  <a:lnTo>
                    <a:pt x="337899" y="2171700"/>
                  </a:lnTo>
                  <a:lnTo>
                    <a:pt x="355439" y="2171700"/>
                  </a:lnTo>
                  <a:lnTo>
                    <a:pt x="373398" y="2044700"/>
                  </a:lnTo>
                  <a:lnTo>
                    <a:pt x="391773" y="1917700"/>
                  </a:lnTo>
                  <a:lnTo>
                    <a:pt x="410563" y="1917700"/>
                  </a:lnTo>
                  <a:lnTo>
                    <a:pt x="429765" y="1790700"/>
                  </a:lnTo>
                  <a:lnTo>
                    <a:pt x="449379" y="1790700"/>
                  </a:lnTo>
                  <a:lnTo>
                    <a:pt x="469401" y="1663700"/>
                  </a:lnTo>
                  <a:lnTo>
                    <a:pt x="489830" y="1663700"/>
                  </a:lnTo>
                  <a:lnTo>
                    <a:pt x="510665" y="1536700"/>
                  </a:lnTo>
                  <a:lnTo>
                    <a:pt x="531903" y="1409700"/>
                  </a:lnTo>
                  <a:lnTo>
                    <a:pt x="553542" y="1409700"/>
                  </a:lnTo>
                  <a:lnTo>
                    <a:pt x="575580" y="1282700"/>
                  </a:lnTo>
                  <a:lnTo>
                    <a:pt x="598017" y="1282700"/>
                  </a:lnTo>
                  <a:lnTo>
                    <a:pt x="620849" y="1155700"/>
                  </a:lnTo>
                  <a:lnTo>
                    <a:pt x="644075" y="1155700"/>
                  </a:lnTo>
                  <a:lnTo>
                    <a:pt x="667693" y="1028700"/>
                  </a:lnTo>
                  <a:lnTo>
                    <a:pt x="691701" y="901700"/>
                  </a:lnTo>
                  <a:lnTo>
                    <a:pt x="716097" y="901700"/>
                  </a:lnTo>
                  <a:lnTo>
                    <a:pt x="740880" y="774700"/>
                  </a:lnTo>
                  <a:lnTo>
                    <a:pt x="766047" y="774700"/>
                  </a:lnTo>
                  <a:lnTo>
                    <a:pt x="791596" y="647700"/>
                  </a:lnTo>
                  <a:lnTo>
                    <a:pt x="817526" y="647700"/>
                  </a:lnTo>
                  <a:lnTo>
                    <a:pt x="843835" y="520700"/>
                  </a:lnTo>
                  <a:lnTo>
                    <a:pt x="870521" y="520700"/>
                  </a:lnTo>
                  <a:lnTo>
                    <a:pt x="897582" y="393700"/>
                  </a:lnTo>
                  <a:lnTo>
                    <a:pt x="925016" y="393700"/>
                  </a:lnTo>
                  <a:lnTo>
                    <a:pt x="952821" y="266700"/>
                  </a:lnTo>
                  <a:lnTo>
                    <a:pt x="980996" y="266700"/>
                  </a:lnTo>
                  <a:lnTo>
                    <a:pt x="1009538" y="139700"/>
                  </a:lnTo>
                  <a:lnTo>
                    <a:pt x="1038446" y="12700"/>
                  </a:lnTo>
                  <a:lnTo>
                    <a:pt x="1067717" y="12700"/>
                  </a:lnTo>
                  <a:lnTo>
                    <a:pt x="1071508" y="0"/>
                  </a:lnTo>
                  <a:lnTo>
                    <a:pt x="11919249" y="0"/>
                  </a:lnTo>
                  <a:lnTo>
                    <a:pt x="11919249" y="102743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7009547" y="9258299"/>
              <a:ext cx="8727440" cy="0"/>
            </a:xfrm>
            <a:custGeom>
              <a:avLst/>
              <a:gdLst/>
              <a:ahLst/>
              <a:cxnLst/>
              <a:rect l="l" t="t" r="r" b="b"/>
              <a:pathLst>
                <a:path w="8727440">
                  <a:moveTo>
                    <a:pt x="0" y="0"/>
                  </a:moveTo>
                  <a:lnTo>
                    <a:pt x="8727171" y="0"/>
                  </a:lnTo>
                </a:path>
              </a:pathLst>
            </a:custGeom>
            <a:ln w="1904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6470059" y="8940990"/>
              <a:ext cx="334645" cy="635000"/>
            </a:xfrm>
            <a:custGeom>
              <a:avLst/>
              <a:gdLst/>
              <a:ahLst/>
              <a:cxnLst/>
              <a:rect l="l" t="t" r="r" b="b"/>
              <a:pathLst>
                <a:path w="334644" h="635000">
                  <a:moveTo>
                    <a:pt x="63461" y="0"/>
                  </a:moveTo>
                  <a:lnTo>
                    <a:pt x="63" y="0"/>
                  </a:lnTo>
                  <a:lnTo>
                    <a:pt x="63" y="2540"/>
                  </a:lnTo>
                  <a:lnTo>
                    <a:pt x="12" y="629920"/>
                  </a:lnTo>
                  <a:lnTo>
                    <a:pt x="0" y="631190"/>
                  </a:lnTo>
                  <a:lnTo>
                    <a:pt x="25" y="632460"/>
                  </a:lnTo>
                  <a:lnTo>
                    <a:pt x="127" y="633730"/>
                  </a:lnTo>
                  <a:lnTo>
                    <a:pt x="8928" y="633730"/>
                  </a:lnTo>
                  <a:lnTo>
                    <a:pt x="8928" y="635000"/>
                  </a:lnTo>
                  <a:lnTo>
                    <a:pt x="44729" y="635000"/>
                  </a:lnTo>
                  <a:lnTo>
                    <a:pt x="44729" y="633730"/>
                  </a:lnTo>
                  <a:lnTo>
                    <a:pt x="63461" y="633730"/>
                  </a:lnTo>
                  <a:lnTo>
                    <a:pt x="63461" y="632460"/>
                  </a:lnTo>
                  <a:lnTo>
                    <a:pt x="63461" y="631190"/>
                  </a:lnTo>
                  <a:lnTo>
                    <a:pt x="63461" y="629920"/>
                  </a:lnTo>
                  <a:lnTo>
                    <a:pt x="63461" y="2540"/>
                  </a:lnTo>
                  <a:lnTo>
                    <a:pt x="63461" y="0"/>
                  </a:lnTo>
                  <a:close/>
                </a:path>
                <a:path w="334644" h="635000">
                  <a:moveTo>
                    <a:pt x="237096" y="75501"/>
                  </a:moveTo>
                  <a:lnTo>
                    <a:pt x="185089" y="39560"/>
                  </a:lnTo>
                  <a:lnTo>
                    <a:pt x="157264" y="82207"/>
                  </a:lnTo>
                  <a:lnTo>
                    <a:pt x="134620" y="127088"/>
                  </a:lnTo>
                  <a:lnTo>
                    <a:pt x="117132" y="173736"/>
                  </a:lnTo>
                  <a:lnTo>
                    <a:pt x="104762" y="221653"/>
                  </a:lnTo>
                  <a:lnTo>
                    <a:pt x="97447" y="270408"/>
                  </a:lnTo>
                  <a:lnTo>
                    <a:pt x="95186" y="319493"/>
                  </a:lnTo>
                  <a:lnTo>
                    <a:pt x="97904" y="368452"/>
                  </a:lnTo>
                  <a:lnTo>
                    <a:pt x="105587" y="416814"/>
                  </a:lnTo>
                  <a:lnTo>
                    <a:pt x="118186" y="464108"/>
                  </a:lnTo>
                  <a:lnTo>
                    <a:pt x="135674" y="509854"/>
                  </a:lnTo>
                  <a:lnTo>
                    <a:pt x="158000" y="553593"/>
                  </a:lnTo>
                  <a:lnTo>
                    <a:pt x="185127" y="594842"/>
                  </a:lnTo>
                  <a:lnTo>
                    <a:pt x="237096" y="558927"/>
                  </a:lnTo>
                  <a:lnTo>
                    <a:pt x="209105" y="514477"/>
                  </a:lnTo>
                  <a:lnTo>
                    <a:pt x="187198" y="468109"/>
                  </a:lnTo>
                  <a:lnTo>
                    <a:pt x="171437" y="419811"/>
                  </a:lnTo>
                  <a:lnTo>
                    <a:pt x="161912" y="369557"/>
                  </a:lnTo>
                  <a:lnTo>
                    <a:pt x="158711" y="317309"/>
                  </a:lnTo>
                  <a:lnTo>
                    <a:pt x="161899" y="265010"/>
                  </a:lnTo>
                  <a:lnTo>
                    <a:pt x="171411" y="214706"/>
                  </a:lnTo>
                  <a:lnTo>
                    <a:pt x="187172" y="166370"/>
                  </a:lnTo>
                  <a:lnTo>
                    <a:pt x="209092" y="119964"/>
                  </a:lnTo>
                  <a:lnTo>
                    <a:pt x="237096" y="75501"/>
                  </a:lnTo>
                  <a:close/>
                </a:path>
                <a:path w="334644" h="635000">
                  <a:moveTo>
                    <a:pt x="334556" y="412165"/>
                  </a:moveTo>
                  <a:lnTo>
                    <a:pt x="334530" y="410946"/>
                  </a:lnTo>
                  <a:lnTo>
                    <a:pt x="329425" y="410730"/>
                  </a:lnTo>
                  <a:lnTo>
                    <a:pt x="276225" y="378980"/>
                  </a:lnTo>
                  <a:lnTo>
                    <a:pt x="255016" y="331597"/>
                  </a:lnTo>
                  <a:lnTo>
                    <a:pt x="256095" y="295897"/>
                  </a:lnTo>
                  <a:lnTo>
                    <a:pt x="294614" y="239153"/>
                  </a:lnTo>
                  <a:lnTo>
                    <a:pt x="329742" y="224104"/>
                  </a:lnTo>
                  <a:lnTo>
                    <a:pt x="332155" y="223824"/>
                  </a:lnTo>
                  <a:lnTo>
                    <a:pt x="334543" y="223431"/>
                  </a:lnTo>
                  <a:lnTo>
                    <a:pt x="334543" y="222211"/>
                  </a:lnTo>
                  <a:lnTo>
                    <a:pt x="333514" y="220091"/>
                  </a:lnTo>
                  <a:lnTo>
                    <a:pt x="310184" y="165531"/>
                  </a:lnTo>
                  <a:lnTo>
                    <a:pt x="309714" y="164655"/>
                  </a:lnTo>
                  <a:lnTo>
                    <a:pt x="309308" y="163817"/>
                  </a:lnTo>
                  <a:lnTo>
                    <a:pt x="270395" y="179451"/>
                  </a:lnTo>
                  <a:lnTo>
                    <a:pt x="236397" y="205524"/>
                  </a:lnTo>
                  <a:lnTo>
                    <a:pt x="210019" y="240487"/>
                  </a:lnTo>
                  <a:lnTo>
                    <a:pt x="193967" y="282841"/>
                  </a:lnTo>
                  <a:lnTo>
                    <a:pt x="190919" y="331050"/>
                  </a:lnTo>
                  <a:lnTo>
                    <a:pt x="205371" y="385051"/>
                  </a:lnTo>
                  <a:lnTo>
                    <a:pt x="234175" y="426707"/>
                  </a:lnTo>
                  <a:lnTo>
                    <a:pt x="270979" y="455371"/>
                  </a:lnTo>
                  <a:lnTo>
                    <a:pt x="309460" y="470395"/>
                  </a:lnTo>
                  <a:lnTo>
                    <a:pt x="309829" y="469595"/>
                  </a:lnTo>
                  <a:lnTo>
                    <a:pt x="310235" y="468782"/>
                  </a:lnTo>
                  <a:lnTo>
                    <a:pt x="324231" y="436079"/>
                  </a:lnTo>
                  <a:lnTo>
                    <a:pt x="334556" y="412165"/>
                  </a:lnTo>
                  <a:close/>
                </a:path>
              </a:pathLst>
            </a:custGeom>
            <a:solidFill>
              <a:srgbClr val="007D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1066800" y="4187920"/>
            <a:ext cx="3962400" cy="947053"/>
          </a:xfrm>
          <a:prstGeom prst="rect">
            <a:avLst/>
          </a:prstGeom>
        </p:spPr>
        <p:txBody>
          <a:bodyPr vert="horz" wrap="square" lIns="0" tIns="36194" rIns="0" bIns="0" rtlCol="0">
            <a:spAutoFit/>
          </a:bodyPr>
          <a:lstStyle/>
          <a:p>
            <a:pPr marL="12700" marR="5080">
              <a:lnSpc>
                <a:spcPts val="7120"/>
              </a:lnSpc>
              <a:spcBef>
                <a:spcPts val="284"/>
              </a:spcBef>
            </a:pPr>
            <a:r>
              <a:rPr lang="it-IT" spc="240" dirty="0" err="1">
                <a:solidFill>
                  <a:srgbClr val="FFFFFF"/>
                </a:solidFill>
              </a:rPr>
              <a:t>Summary</a:t>
            </a:r>
            <a:endParaRPr spc="400" dirty="0">
              <a:solidFill>
                <a:srgbClr val="FFFFFF"/>
              </a:solidFill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94766" y="1593864"/>
            <a:ext cx="7828915" cy="943206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12700" marR="5080" algn="ctr">
              <a:lnSpc>
                <a:spcPts val="7130"/>
              </a:lnSpc>
              <a:spcBef>
                <a:spcPts val="254"/>
              </a:spcBef>
            </a:pPr>
            <a:r>
              <a:rPr lang="it-IT" sz="6000" spc="60" dirty="0" err="1">
                <a:latin typeface="Microsoft Sans Serif"/>
                <a:cs typeface="Microsoft Sans Serif"/>
              </a:rPr>
              <a:t>Summary</a:t>
            </a:r>
            <a:endParaRPr sz="6000" dirty="0">
              <a:latin typeface="Microsoft Sans Serif"/>
              <a:cs typeface="Microsoft Sans Serif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2110"/>
              </a:lnSpc>
            </a:pPr>
            <a:fld id="{81D60167-4931-47E6-BA6A-407CBD079E47}" type="slidenum">
              <a:rPr spc="-190" dirty="0"/>
              <a:t>6</a:t>
            </a:fld>
            <a:endParaRPr spc="-190" dirty="0"/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469E1FB1-E696-571E-26FF-116625D2E284}"/>
              </a:ext>
            </a:extLst>
          </p:cNvPr>
          <p:cNvSpPr txBox="1"/>
          <p:nvPr/>
        </p:nvSpPr>
        <p:spPr>
          <a:xfrm>
            <a:off x="7009547" y="3086100"/>
            <a:ext cx="10440253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endParaRPr lang="it-IT" sz="1400" dirty="0">
              <a:latin typeface="Microsoft Sans Serif"/>
              <a:cs typeface="Microsoft Sans Serif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it-IT" sz="2800" dirty="0">
                <a:latin typeface="Microsoft Sans Serif"/>
                <a:cs typeface="Microsoft Sans Serif"/>
              </a:rPr>
              <a:t>ICC Ukraine </a:t>
            </a:r>
            <a:r>
              <a:rPr lang="it-IT" sz="2800" dirty="0" err="1">
                <a:latin typeface="Microsoft Sans Serif"/>
                <a:cs typeface="Microsoft Sans Serif"/>
              </a:rPr>
              <a:t>was</a:t>
            </a:r>
            <a:r>
              <a:rPr lang="it-IT" sz="2800" dirty="0">
                <a:latin typeface="Microsoft Sans Serif"/>
                <a:cs typeface="Microsoft Sans Serif"/>
              </a:rPr>
              <a:t> </a:t>
            </a:r>
            <a:r>
              <a:rPr lang="it-IT" sz="2800" dirty="0" err="1">
                <a:latin typeface="Microsoft Sans Serif"/>
                <a:cs typeface="Microsoft Sans Serif"/>
              </a:rPr>
              <a:t>founded</a:t>
            </a:r>
            <a:r>
              <a:rPr lang="it-IT" sz="2800" dirty="0">
                <a:latin typeface="Microsoft Sans Serif"/>
                <a:cs typeface="Microsoft Sans Serif"/>
              </a:rPr>
              <a:t> in 1998 and </a:t>
            </a:r>
            <a:r>
              <a:rPr lang="it-IT" sz="2800" dirty="0" err="1">
                <a:latin typeface="Microsoft Sans Serif"/>
                <a:cs typeface="Microsoft Sans Serif"/>
              </a:rPr>
              <a:t>now</a:t>
            </a:r>
            <a:r>
              <a:rPr lang="it-IT" sz="2800" dirty="0">
                <a:latin typeface="Microsoft Sans Serif"/>
                <a:cs typeface="Microsoft Sans Serif"/>
              </a:rPr>
              <a:t> </a:t>
            </a:r>
            <a:r>
              <a:rPr lang="it-IT" sz="2800" dirty="0" err="1">
                <a:latin typeface="Microsoft Sans Serif"/>
                <a:cs typeface="Microsoft Sans Serif"/>
              </a:rPr>
              <a:t>has</a:t>
            </a:r>
            <a:r>
              <a:rPr lang="it-IT" sz="2800" dirty="0">
                <a:latin typeface="Microsoft Sans Serif"/>
                <a:cs typeface="Microsoft Sans Serif"/>
              </a:rPr>
              <a:t> wide </a:t>
            </a:r>
            <a:r>
              <a:rPr lang="it-IT" sz="2800" dirty="0" err="1">
                <a:latin typeface="Microsoft Sans Serif"/>
                <a:cs typeface="Microsoft Sans Serif"/>
              </a:rPr>
              <a:t>representation</a:t>
            </a:r>
            <a:r>
              <a:rPr lang="it-IT" sz="2800" dirty="0">
                <a:latin typeface="Microsoft Sans Serif"/>
                <a:cs typeface="Microsoft Sans Serif"/>
              </a:rPr>
              <a:t> and </a:t>
            </a:r>
            <a:r>
              <a:rPr lang="it-IT" sz="2800" dirty="0" err="1">
                <a:latin typeface="Microsoft Sans Serif"/>
                <a:cs typeface="Microsoft Sans Serif"/>
              </a:rPr>
              <a:t>wields</a:t>
            </a:r>
            <a:r>
              <a:rPr lang="it-IT" sz="2800" dirty="0">
                <a:latin typeface="Microsoft Sans Serif"/>
                <a:cs typeface="Microsoft Sans Serif"/>
              </a:rPr>
              <a:t> </a:t>
            </a:r>
            <a:r>
              <a:rPr lang="it-IT" sz="2800" dirty="0" err="1">
                <a:latin typeface="Microsoft Sans Serif"/>
                <a:cs typeface="Microsoft Sans Serif"/>
              </a:rPr>
              <a:t>significant</a:t>
            </a:r>
            <a:r>
              <a:rPr lang="it-IT" sz="2800" dirty="0">
                <a:latin typeface="Microsoft Sans Serif"/>
                <a:cs typeface="Microsoft Sans Serif"/>
              </a:rPr>
              <a:t> business </a:t>
            </a:r>
            <a:r>
              <a:rPr lang="it-IT" sz="2800" dirty="0" err="1">
                <a:latin typeface="Microsoft Sans Serif"/>
                <a:cs typeface="Microsoft Sans Serif"/>
              </a:rPr>
              <a:t>influence</a:t>
            </a:r>
            <a:r>
              <a:rPr lang="it-IT" sz="2800" dirty="0">
                <a:latin typeface="Microsoft Sans Serif"/>
                <a:cs typeface="Microsoft Sans Serif"/>
              </a:rPr>
              <a:t>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it-IT" sz="2800" dirty="0">
                <a:latin typeface="Microsoft Sans Serif"/>
                <a:cs typeface="Microsoft Sans Serif"/>
              </a:rPr>
              <a:t>We </a:t>
            </a:r>
            <a:r>
              <a:rPr lang="it-IT" sz="2800" dirty="0" err="1">
                <a:latin typeface="Microsoft Sans Serif"/>
                <a:cs typeface="Microsoft Sans Serif"/>
              </a:rPr>
              <a:t>provide</a:t>
            </a:r>
            <a:r>
              <a:rPr lang="it-IT" sz="2800" dirty="0">
                <a:latin typeface="Microsoft Sans Serif"/>
                <a:cs typeface="Microsoft Sans Serif"/>
              </a:rPr>
              <a:t> a wide range of support services to </a:t>
            </a:r>
            <a:r>
              <a:rPr lang="it-IT" sz="2800" dirty="0" err="1">
                <a:latin typeface="Microsoft Sans Serif"/>
                <a:cs typeface="Microsoft Sans Serif"/>
              </a:rPr>
              <a:t>Ukrainian</a:t>
            </a:r>
            <a:r>
              <a:rPr lang="it-IT" sz="2800" dirty="0">
                <a:latin typeface="Microsoft Sans Serif"/>
                <a:cs typeface="Microsoft Sans Serif"/>
              </a:rPr>
              <a:t> and </a:t>
            </a:r>
            <a:r>
              <a:rPr lang="it-IT" sz="2800" dirty="0" err="1">
                <a:latin typeface="Microsoft Sans Serif"/>
                <a:cs typeface="Microsoft Sans Serif"/>
              </a:rPr>
              <a:t>foreign</a:t>
            </a:r>
            <a:r>
              <a:rPr lang="it-IT" sz="2800" dirty="0">
                <a:latin typeface="Microsoft Sans Serif"/>
                <a:cs typeface="Microsoft Sans Serif"/>
              </a:rPr>
              <a:t> companies.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it-IT" sz="2800" dirty="0" err="1">
                <a:latin typeface="Microsoft Sans Serif"/>
                <a:cs typeface="Microsoft Sans Serif"/>
              </a:rPr>
              <a:t>Our</a:t>
            </a:r>
            <a:r>
              <a:rPr lang="it-IT" sz="2800" dirty="0">
                <a:latin typeface="Microsoft Sans Serif"/>
                <a:cs typeface="Microsoft Sans Serif"/>
              </a:rPr>
              <a:t> </a:t>
            </a:r>
            <a:r>
              <a:rPr lang="it-IT" sz="2800" dirty="0" err="1">
                <a:latin typeface="Microsoft Sans Serif"/>
                <a:cs typeface="Microsoft Sans Serif"/>
              </a:rPr>
              <a:t>Rebuild</a:t>
            </a:r>
            <a:r>
              <a:rPr lang="it-IT" sz="2800" dirty="0">
                <a:latin typeface="Microsoft Sans Serif"/>
                <a:cs typeface="Microsoft Sans Serif"/>
              </a:rPr>
              <a:t> Ukraine Portal </a:t>
            </a:r>
            <a:r>
              <a:rPr lang="it-IT" sz="2800" dirty="0" err="1">
                <a:latin typeface="Microsoft Sans Serif"/>
                <a:cs typeface="Microsoft Sans Serif"/>
              </a:rPr>
              <a:t>will</a:t>
            </a:r>
            <a:r>
              <a:rPr lang="it-IT" sz="2800" dirty="0">
                <a:latin typeface="Microsoft Sans Serif"/>
                <a:cs typeface="Microsoft Sans Serif"/>
              </a:rPr>
              <a:t> assist you to </a:t>
            </a:r>
            <a:r>
              <a:rPr lang="it-IT" sz="2800" dirty="0" err="1">
                <a:latin typeface="Microsoft Sans Serif"/>
                <a:cs typeface="Microsoft Sans Serif"/>
              </a:rPr>
              <a:t>identify</a:t>
            </a:r>
            <a:r>
              <a:rPr lang="it-IT" sz="2800" dirty="0">
                <a:latin typeface="Microsoft Sans Serif"/>
                <a:cs typeface="Microsoft Sans Serif"/>
              </a:rPr>
              <a:t>, track and tender for projects that are of </a:t>
            </a:r>
            <a:r>
              <a:rPr lang="it-IT" sz="2800" dirty="0" err="1">
                <a:latin typeface="Microsoft Sans Serif"/>
                <a:cs typeface="Microsoft Sans Serif"/>
              </a:rPr>
              <a:t>interest</a:t>
            </a:r>
            <a:r>
              <a:rPr lang="it-IT" sz="2800" dirty="0">
                <a:latin typeface="Microsoft Sans Serif"/>
                <a:cs typeface="Microsoft Sans Serif"/>
              </a:rPr>
              <a:t> to you.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it-IT" sz="2800" dirty="0">
                <a:latin typeface="Microsoft Sans Serif"/>
                <a:cs typeface="Microsoft Sans Serif"/>
              </a:rPr>
              <a:t>We can </a:t>
            </a:r>
            <a:r>
              <a:rPr lang="it-IT" sz="2800" dirty="0" err="1">
                <a:latin typeface="Microsoft Sans Serif"/>
                <a:cs typeface="Microsoft Sans Serif"/>
              </a:rPr>
              <a:t>provide</a:t>
            </a:r>
            <a:r>
              <a:rPr lang="it-IT" sz="2800" dirty="0">
                <a:latin typeface="Microsoft Sans Serif"/>
                <a:cs typeface="Microsoft Sans Serif"/>
              </a:rPr>
              <a:t> support </a:t>
            </a:r>
            <a:r>
              <a:rPr lang="it-IT" sz="2800" dirty="0" err="1">
                <a:latin typeface="Microsoft Sans Serif"/>
                <a:cs typeface="Microsoft Sans Serif"/>
              </a:rPr>
              <a:t>servicies</a:t>
            </a:r>
            <a:r>
              <a:rPr lang="it-IT" sz="2800">
                <a:latin typeface="Microsoft Sans Serif"/>
                <a:cs typeface="Microsoft Sans Serif"/>
              </a:rPr>
              <a:t> for </a:t>
            </a:r>
            <a:r>
              <a:rPr lang="it-IT" sz="2800" dirty="0" err="1">
                <a:latin typeface="Microsoft Sans Serif"/>
                <a:cs typeface="Microsoft Sans Serif"/>
              </a:rPr>
              <a:t>your</a:t>
            </a:r>
            <a:r>
              <a:rPr lang="it-IT" sz="2800" dirty="0">
                <a:latin typeface="Microsoft Sans Serif"/>
                <a:cs typeface="Microsoft Sans Serif"/>
              </a:rPr>
              <a:t> </a:t>
            </a:r>
            <a:r>
              <a:rPr lang="it-IT" sz="2800" dirty="0" err="1">
                <a:latin typeface="Microsoft Sans Serif"/>
                <a:cs typeface="Microsoft Sans Serif"/>
              </a:rPr>
              <a:t>participation</a:t>
            </a:r>
            <a:r>
              <a:rPr lang="it-IT" sz="2800" dirty="0">
                <a:latin typeface="Microsoft Sans Serif"/>
                <a:cs typeface="Microsoft Sans Serif"/>
              </a:rPr>
              <a:t> in the </a:t>
            </a:r>
            <a:r>
              <a:rPr lang="it-IT" sz="2800" dirty="0" err="1">
                <a:latin typeface="Microsoft Sans Serif"/>
                <a:cs typeface="Microsoft Sans Serif"/>
              </a:rPr>
              <a:t>Rebuild</a:t>
            </a:r>
            <a:r>
              <a:rPr lang="it-IT" sz="2800" dirty="0">
                <a:latin typeface="Microsoft Sans Serif"/>
                <a:cs typeface="Microsoft Sans Serif"/>
              </a:rPr>
              <a:t> Ukraine Program.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it-IT" sz="2800" dirty="0">
              <a:latin typeface="Microsoft Sans Serif"/>
              <a:cs typeface="Microsoft Sans Serif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it-IT" sz="2800" dirty="0">
              <a:latin typeface="Microsoft Sans Serif"/>
              <a:cs typeface="Microsoft Sans Serif"/>
            </a:endParaRPr>
          </a:p>
          <a:p>
            <a:pPr algn="ctr"/>
            <a:r>
              <a:rPr lang="it-IT" sz="4000" dirty="0">
                <a:latin typeface="Microsoft Sans Serif"/>
                <a:cs typeface="Microsoft Sans Serif"/>
              </a:rPr>
              <a:t>We are </a:t>
            </a:r>
            <a:r>
              <a:rPr lang="it-IT" sz="4000" dirty="0" err="1">
                <a:latin typeface="Microsoft Sans Serif"/>
                <a:cs typeface="Microsoft Sans Serif"/>
              </a:rPr>
              <a:t>here</a:t>
            </a:r>
            <a:r>
              <a:rPr lang="it-IT" sz="4000" dirty="0">
                <a:latin typeface="Microsoft Sans Serif"/>
                <a:cs typeface="Microsoft Sans Serif"/>
              </a:rPr>
              <a:t> to help you trade with Ukraine</a:t>
            </a:r>
          </a:p>
          <a:p>
            <a:endParaRPr lang="it-IT" sz="2800" dirty="0">
              <a:latin typeface="Microsoft Sans Serif"/>
              <a:cs typeface="Microsoft Sans Serif"/>
            </a:endParaRPr>
          </a:p>
          <a:p>
            <a:endParaRPr lang="it-IT" sz="28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</TotalTime>
  <Words>436</Words>
  <Application>Microsoft Office PowerPoint</Application>
  <PresentationFormat>Personalizzato</PresentationFormat>
  <Paragraphs>70</Paragraphs>
  <Slides>6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2" baseType="lpstr">
      <vt:lpstr>Arial</vt:lpstr>
      <vt:lpstr>Calibri</vt:lpstr>
      <vt:lpstr>Microsoft Sans Serif</vt:lpstr>
      <vt:lpstr>Verdana</vt:lpstr>
      <vt:lpstr>Wingdings</vt:lpstr>
      <vt:lpstr>Office Theme</vt:lpstr>
      <vt:lpstr>ICC Ukraine Support Services</vt:lpstr>
      <vt:lpstr>ICC Ukraine – Support Services</vt:lpstr>
      <vt:lpstr>ICC Ukraine</vt:lpstr>
      <vt:lpstr>What does ICC Ukraine do?</vt:lpstr>
      <vt:lpstr>ICC Ukraine’s Services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Copy of ICC NC Presentation</dc:title>
  <dc:creator>Офіс ICC</dc:creator>
  <cp:keywords>DAGYoLPOYUE,BAFLoeg4EOo</cp:keywords>
  <cp:lastModifiedBy>Ian Dunning</cp:lastModifiedBy>
  <cp:revision>23</cp:revision>
  <dcterms:created xsi:type="dcterms:W3CDTF">2024-12-07T16:45:04Z</dcterms:created>
  <dcterms:modified xsi:type="dcterms:W3CDTF">2025-03-11T16:17:26Z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2024-12-07T00:00:00Z</vt:filetime>
  </property>
  <property fmtid="{D5CDD505-2E9C-101B-9397-08002B2CF9AE}" pid="3" name="Creator">
    <vt:lpwstr>Canva</vt:lpwstr>
  </property>
  <property fmtid="{D5CDD505-2E9C-101B-9397-08002B2CF9AE}" pid="4" name="LastSaved">
    <vt:filetime>2024-12-07T00:00:00Z</vt:filetime>
  </property>
</Properties>
</file>